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customXml/itemProps69.xml" ContentType="application/vnd.openxmlformats-officedocument.customXmlProperties+xml"/>
  <Override PartName="/customXml/itemProps70.xml" ContentType="application/vnd.openxmlformats-officedocument.customXmlProperties+xml"/>
  <Override PartName="/customXml/itemProps71.xml" ContentType="application/vnd.openxmlformats-officedocument.customXmlProperties+xml"/>
  <Override PartName="/customXml/itemProps72.xml" ContentType="application/vnd.openxmlformats-officedocument.customXmlProperties+xml"/>
  <Override PartName="/customXml/itemProps73.xml" ContentType="application/vnd.openxmlformats-officedocument.customXmlProperties+xml"/>
  <Override PartName="/customXml/itemProps74.xml" ContentType="application/vnd.openxmlformats-officedocument.customXmlProperties+xml"/>
  <Override PartName="/customXml/itemProps75.xml" ContentType="application/vnd.openxmlformats-officedocument.customXmlProperties+xml"/>
  <Override PartName="/customXml/itemProps76.xml" ContentType="application/vnd.openxmlformats-officedocument.customXmlProperties+xml"/>
  <Override PartName="/customXml/itemProps77.xml" ContentType="application/vnd.openxmlformats-officedocument.customXmlProperties+xml"/>
  <Override PartName="/customXml/itemProps78.xml" ContentType="application/vnd.openxmlformats-officedocument.customXmlProperties+xml"/>
  <Override PartName="/customXml/itemProps79.xml" ContentType="application/vnd.openxmlformats-officedocument.customXmlProperties+xml"/>
  <Override PartName="/customXml/itemProps80.xml" ContentType="application/vnd.openxmlformats-officedocument.customXmlProperties+xml"/>
  <Override PartName="/customXml/itemProps81.xml" ContentType="application/vnd.openxmlformats-officedocument.customXmlProperties+xml"/>
  <Override PartName="/customXml/itemProps82.xml" ContentType="application/vnd.openxmlformats-officedocument.customXmlProperties+xml"/>
  <Override PartName="/customXml/itemProps83.xml" ContentType="application/vnd.openxmlformats-officedocument.customXmlProperties+xml"/>
  <Override PartName="/customXml/itemProps84.xml" ContentType="application/vnd.openxmlformats-officedocument.customXmlProperties+xml"/>
  <Override PartName="/customXml/itemProps85.xml" ContentType="application/vnd.openxmlformats-officedocument.customXmlProperties+xml"/>
  <Override PartName="/customXml/itemProps86.xml" ContentType="application/vnd.openxmlformats-officedocument.customXmlProperties+xml"/>
  <Override PartName="/customXml/itemProps87.xml" ContentType="application/vnd.openxmlformats-officedocument.customXmlProperties+xml"/>
  <Override PartName="/customXml/itemProps88.xml" ContentType="application/vnd.openxmlformats-officedocument.customXmlProperties+xml"/>
  <Override PartName="/customXml/itemProps89.xml" ContentType="application/vnd.openxmlformats-officedocument.customXmlProperties+xml"/>
  <Override PartName="/customXml/itemProps90.xml" ContentType="application/vnd.openxmlformats-officedocument.customXmlProperties+xml"/>
  <Override PartName="/customXml/itemProps91.xml" ContentType="application/vnd.openxmlformats-officedocument.customXmlProperties+xml"/>
  <Override PartName="/customXml/itemProps92.xml" ContentType="application/vnd.openxmlformats-officedocument.customXmlProperties+xml"/>
  <Override PartName="/customXml/itemProps93.xml" ContentType="application/vnd.openxmlformats-officedocument.customXmlProperties+xml"/>
  <Override PartName="/customXml/itemProps94.xml" ContentType="application/vnd.openxmlformats-officedocument.customXmlProperties+xml"/>
  <Override PartName="/customXml/itemProps95.xml" ContentType="application/vnd.openxmlformats-officedocument.customXmlProperties+xml"/>
  <Override PartName="/customXml/itemProps96.xml" ContentType="application/vnd.openxmlformats-officedocument.customXmlProperties+xml"/>
  <Override PartName="/customXml/itemProps97.xml" ContentType="application/vnd.openxmlformats-officedocument.customXmlProperties+xml"/>
  <Override PartName="/customXml/itemProps98.xml" ContentType="application/vnd.openxmlformats-officedocument.customXmlProperties+xml"/>
  <Override PartName="/customXml/itemProps99.xml" ContentType="application/vnd.openxmlformats-officedocument.customXmlProperties+xml"/>
  <Override PartName="/customXml/itemProps100.xml" ContentType="application/vnd.openxmlformats-officedocument.customXmlProperties+xml"/>
  <Override PartName="/customXml/itemProps101.xml" ContentType="application/vnd.openxmlformats-officedocument.customXmlProperties+xml"/>
  <Override PartName="/customXml/itemProps102.xml" ContentType="application/vnd.openxmlformats-officedocument.customXmlProperties+xml"/>
  <Override PartName="/customXml/itemProps103.xml" ContentType="application/vnd.openxmlformats-officedocument.customXmlProperties+xml"/>
  <Override PartName="/customXml/itemProps104.xml" ContentType="application/vnd.openxmlformats-officedocument.customXmlProperties+xml"/>
  <Override PartName="/customXml/itemProps105.xml" ContentType="application/vnd.openxmlformats-officedocument.customXmlProperties+xml"/>
  <Override PartName="/customXml/itemProps106.xml" ContentType="application/vnd.openxmlformats-officedocument.customXmlProperties+xml"/>
  <Override PartName="/customXml/itemProps107.xml" ContentType="application/vnd.openxmlformats-officedocument.customXmlProperties+xml"/>
  <Override PartName="/customXml/itemProps108.xml" ContentType="application/vnd.openxmlformats-officedocument.customXmlProperties+xml"/>
  <Override PartName="/customXml/itemProps109.xml" ContentType="application/vnd.openxmlformats-officedocument.customXmlProperties+xml"/>
  <Override PartName="/customXml/itemProps110.xml" ContentType="application/vnd.openxmlformats-officedocument.customXmlProperties+xml"/>
  <Override PartName="/customXml/itemProps111.xml" ContentType="application/vnd.openxmlformats-officedocument.customXmlProperties+xml"/>
  <Override PartName="/customXml/itemProps112.xml" ContentType="application/vnd.openxmlformats-officedocument.customXmlProperties+xml"/>
  <Override PartName="/customXml/itemProps113.xml" ContentType="application/vnd.openxmlformats-officedocument.customXmlProperties+xml"/>
  <Override PartName="/customXml/itemProps114.xml" ContentType="application/vnd.openxmlformats-officedocument.customXmlProperties+xml"/>
  <Override PartName="/customXml/itemProps115.xml" ContentType="application/vnd.openxmlformats-officedocument.customXmlProperties+xml"/>
  <Override PartName="/customXml/itemProps116.xml" ContentType="application/vnd.openxmlformats-officedocument.customXmlProperties+xml"/>
  <Override PartName="/customXml/itemProps117.xml" ContentType="application/vnd.openxmlformats-officedocument.customXmlProperties+xml"/>
  <Override PartName="/customXml/itemProps118.xml" ContentType="application/vnd.openxmlformats-officedocument.customXmlProperties+xml"/>
  <Override PartName="/customXml/itemProps119.xml" ContentType="application/vnd.openxmlformats-officedocument.customXmlProperties+xml"/>
  <Override PartName="/customXml/itemProps120.xml" ContentType="application/vnd.openxmlformats-officedocument.customXmlProperties+xml"/>
  <Override PartName="/customXml/itemProps121.xml" ContentType="application/vnd.openxmlformats-officedocument.customXmlProperties+xml"/>
  <Override PartName="/customXml/itemProps122.xml" ContentType="application/vnd.openxmlformats-officedocument.customXmlProperties+xml"/>
  <Override PartName="/customXml/itemProps123.xml" ContentType="application/vnd.openxmlformats-officedocument.customXmlProperties+xml"/>
  <Override PartName="/customXml/itemProps124.xml" ContentType="application/vnd.openxmlformats-officedocument.customXmlProperties+xml"/>
  <Override PartName="/customXml/itemProps125.xml" ContentType="application/vnd.openxmlformats-officedocument.customXmlProperties+xml"/>
  <Override PartName="/customXml/itemProps126.xml" ContentType="application/vnd.openxmlformats-officedocument.customXmlProperties+xml"/>
  <Override PartName="/customXml/itemProps127.xml" ContentType="application/vnd.openxmlformats-officedocument.customXmlProperties+xml"/>
  <Override PartName="/customXml/itemProps128.xml" ContentType="application/vnd.openxmlformats-officedocument.customXmlProperties+xml"/>
  <Override PartName="/customXml/itemProps129.xml" ContentType="application/vnd.openxmlformats-officedocument.customXmlProperties+xml"/>
  <Override PartName="/customXml/itemProps130.xml" ContentType="application/vnd.openxmlformats-officedocument.customXmlProperties+xml"/>
  <Override PartName="/customXml/itemProps131.xml" ContentType="application/vnd.openxmlformats-officedocument.customXmlProperties+xml"/>
  <Override PartName="/customXml/itemProps132.xml" ContentType="application/vnd.openxmlformats-officedocument.customXmlProperties+xml"/>
  <Override PartName="/customXml/itemProps133.xml" ContentType="application/vnd.openxmlformats-officedocument.customXmlProperties+xml"/>
  <Override PartName="/customXml/itemProps134.xml" ContentType="application/vnd.openxmlformats-officedocument.customXmlProperties+xml"/>
  <Override PartName="/customXml/itemProps135.xml" ContentType="application/vnd.openxmlformats-officedocument.customXmlProperties+xml"/>
  <Override PartName="/customXml/itemProps136.xml" ContentType="application/vnd.openxmlformats-officedocument.customXmlProperties+xml"/>
  <Override PartName="/customXml/itemProps137.xml" ContentType="application/vnd.openxmlformats-officedocument.customXmlProperties+xml"/>
  <Override PartName="/customXml/itemProps138.xml" ContentType="application/vnd.openxmlformats-officedocument.customXmlProperties+xml"/>
  <Override PartName="/customXml/itemProps139.xml" ContentType="application/vnd.openxmlformats-officedocument.customXmlProperties+xml"/>
  <Override PartName="/customXml/itemProps140.xml" ContentType="application/vnd.openxmlformats-officedocument.customXmlProperties+xml"/>
  <Override PartName="/customXml/itemProps141.xml" ContentType="application/vnd.openxmlformats-officedocument.customXmlProperties+xml"/>
  <Override PartName="/customXml/itemProps142.xml" ContentType="application/vnd.openxmlformats-officedocument.customXmlProperties+xml"/>
  <Override PartName="/customXml/itemProps143.xml" ContentType="application/vnd.openxmlformats-officedocument.customXmlProperties+xml"/>
  <Override PartName="/customXml/itemProps144.xml" ContentType="application/vnd.openxmlformats-officedocument.customXmlProperties+xml"/>
  <Override PartName="/customXml/itemProps145.xml" ContentType="application/vnd.openxmlformats-officedocument.customXmlProperties+xml"/>
  <Override PartName="/customXml/itemProps146.xml" ContentType="application/vnd.openxmlformats-officedocument.customXmlProperties+xml"/>
  <Override PartName="/customXml/itemProps147.xml" ContentType="application/vnd.openxmlformats-officedocument.customXmlProperties+xml"/>
  <Override PartName="/customXml/itemProps148.xml" ContentType="application/vnd.openxmlformats-officedocument.customXmlProperties+xml"/>
  <Override PartName="/customXml/itemProps149.xml" ContentType="application/vnd.openxmlformats-officedocument.customXmlProperties+xml"/>
  <Override PartName="/customXml/itemProps150.xml" ContentType="application/vnd.openxmlformats-officedocument.customXmlProperties+xml"/>
  <Override PartName="/customXml/itemProps151.xml" ContentType="application/vnd.openxmlformats-officedocument.customXmlProperties+xml"/>
  <Override PartName="/customXml/itemProps152.xml" ContentType="application/vnd.openxmlformats-officedocument.customXmlProperties+xml"/>
  <Override PartName="/customXml/itemProps153.xml" ContentType="application/vnd.openxmlformats-officedocument.customXmlProperties+xml"/>
  <Override PartName="/customXml/itemProps154.xml" ContentType="application/vnd.openxmlformats-officedocument.customXmlProperties+xml"/>
  <Override PartName="/customXml/itemProps155.xml" ContentType="application/vnd.openxmlformats-officedocument.customXmlProperties+xml"/>
  <Override PartName="/customXml/itemProps156.xml" ContentType="application/vnd.openxmlformats-officedocument.customXmlProperties+xml"/>
  <Override PartName="/customXml/itemProps157.xml" ContentType="application/vnd.openxmlformats-officedocument.customXmlProperties+xml"/>
  <Override PartName="/customXml/itemProps158.xml" ContentType="application/vnd.openxmlformats-officedocument.customXmlProperties+xml"/>
  <Override PartName="/customXml/itemProps159.xml" ContentType="application/vnd.openxmlformats-officedocument.customXmlProperties+xml"/>
  <Override PartName="/customXml/itemProps160.xml" ContentType="application/vnd.openxmlformats-officedocument.customXmlProperties+xml"/>
  <Override PartName="/customXml/itemProps161.xml" ContentType="application/vnd.openxmlformats-officedocument.customXmlProperties+xml"/>
  <Override PartName="/customXml/itemProps162.xml" ContentType="application/vnd.openxmlformats-officedocument.customXmlProperties+xml"/>
  <Override PartName="/customXml/itemProps163.xml" ContentType="application/vnd.openxmlformats-officedocument.customXmlProperties+xml"/>
  <Override PartName="/customXml/itemProps164.xml" ContentType="application/vnd.openxmlformats-officedocument.customXmlProperties+xml"/>
  <Override PartName="/customXml/itemProps165.xml" ContentType="application/vnd.openxmlformats-officedocument.customXmlProperties+xml"/>
  <Override PartName="/customXml/itemProps166.xml" ContentType="application/vnd.openxmlformats-officedocument.customXmlProperties+xml"/>
  <Override PartName="/customXml/itemProps167.xml" ContentType="application/vnd.openxmlformats-officedocument.customXmlProperties+xml"/>
  <Override PartName="/customXml/itemProps168.xml" ContentType="application/vnd.openxmlformats-officedocument.customXmlProperties+xml"/>
  <Override PartName="/customXml/itemProps169.xml" ContentType="application/vnd.openxmlformats-officedocument.customXmlProperties+xml"/>
  <Override PartName="/customXml/itemProps170.xml" ContentType="application/vnd.openxmlformats-officedocument.customXmlProperties+xml"/>
  <Override PartName="/customXml/itemProps171.xml" ContentType="application/vnd.openxmlformats-officedocument.customXmlProperties+xml"/>
  <Override PartName="/customXml/itemProps172.xml" ContentType="application/vnd.openxmlformats-officedocument.customXmlProperties+xml"/>
  <Override PartName="/customXml/itemProps173.xml" ContentType="application/vnd.openxmlformats-officedocument.customXmlProperties+xml"/>
  <Override PartName="/customXml/itemProps174.xml" ContentType="application/vnd.openxmlformats-officedocument.customXmlProperties+xml"/>
  <Override PartName="/customXml/itemProps175.xml" ContentType="application/vnd.openxmlformats-officedocument.customXmlProperties+xml"/>
  <Override PartName="/customXml/itemProps176.xml" ContentType="application/vnd.openxmlformats-officedocument.customXmlProperties+xml"/>
  <Override PartName="/customXml/itemProps177.xml" ContentType="application/vnd.openxmlformats-officedocument.customXmlProperties+xml"/>
  <Override PartName="/customXml/itemProps178.xml" ContentType="application/vnd.openxmlformats-officedocument.customXmlProperties+xml"/>
  <Override PartName="/customXml/itemProps179.xml" ContentType="application/vnd.openxmlformats-officedocument.customXmlProperties+xml"/>
  <Override PartName="/customXml/itemProps180.xml" ContentType="application/vnd.openxmlformats-officedocument.customXmlProperties+xml"/>
  <Override PartName="/customXml/itemProps181.xml" ContentType="application/vnd.openxmlformats-officedocument.customXmlProperties+xml"/>
  <Override PartName="/customXml/itemProps182.xml" ContentType="application/vnd.openxmlformats-officedocument.customXmlProperties+xml"/>
  <Override PartName="/customXml/itemProps183.xml" ContentType="application/vnd.openxmlformats-officedocument.customXmlProperties+xml"/>
  <Override PartName="/customXml/itemProps184.xml" ContentType="application/vnd.openxmlformats-officedocument.customXmlProperties+xml"/>
  <Override PartName="/customXml/itemProps185.xml" ContentType="application/vnd.openxmlformats-officedocument.customXmlProperties+xml"/>
  <Override PartName="/customXml/itemProps186.xml" ContentType="application/vnd.openxmlformats-officedocument.customXmlProperties+xml"/>
  <Override PartName="/customXml/itemProps187.xml" ContentType="application/vnd.openxmlformats-officedocument.customXmlProperties+xml"/>
  <Override PartName="/customXml/itemProps188.xml" ContentType="application/vnd.openxmlformats-officedocument.customXmlProperties+xml"/>
  <Override PartName="/customXml/itemProps189.xml" ContentType="application/vnd.openxmlformats-officedocument.customXmlProperties+xml"/>
  <Override PartName="/customXml/itemProps190.xml" ContentType="application/vnd.openxmlformats-officedocument.customXmlProperties+xml"/>
  <Override PartName="/customXml/itemProps191.xml" ContentType="application/vnd.openxmlformats-officedocument.customXmlProperties+xml"/>
  <Override PartName="/customXml/itemProps192.xml" ContentType="application/vnd.openxmlformats-officedocument.customXmlProperties+xml"/>
  <Override PartName="/customXml/itemProps193.xml" ContentType="application/vnd.openxmlformats-officedocument.customXmlProperties+xml"/>
  <Override PartName="/customXml/itemProps194.xml" ContentType="application/vnd.openxmlformats-officedocument.customXmlProperties+xml"/>
  <Override PartName="/customXml/itemProps195.xml" ContentType="application/vnd.openxmlformats-officedocument.customXmlProperties+xml"/>
  <Override PartName="/customXml/itemProps196.xml" ContentType="application/vnd.openxmlformats-officedocument.customXmlProperties+xml"/>
  <Override PartName="/customXml/itemProps197.xml" ContentType="application/vnd.openxmlformats-officedocument.customXmlProperties+xml"/>
  <Override PartName="/customXml/itemProps198.xml" ContentType="application/vnd.openxmlformats-officedocument.customXmlProperties+xml"/>
  <Override PartName="/customXml/itemProps199.xml" ContentType="application/vnd.openxmlformats-officedocument.customXmlProperties+xml"/>
  <Override PartName="/customXml/itemProps200.xml" ContentType="application/vnd.openxmlformats-officedocument.customXmlProperties+xml"/>
  <Override PartName="/customXml/itemProps201.xml" ContentType="application/vnd.openxmlformats-officedocument.customXmlProperties+xml"/>
  <Override PartName="/customXml/itemProps202.xml" ContentType="application/vnd.openxmlformats-officedocument.customXmlProperties+xml"/>
  <Override PartName="/customXml/itemProps203.xml" ContentType="application/vnd.openxmlformats-officedocument.customXmlProperties+xml"/>
  <Override PartName="/customXml/itemProps204.xml" ContentType="application/vnd.openxmlformats-officedocument.customXmlProperties+xml"/>
  <Override PartName="/customXml/itemProps205.xml" ContentType="application/vnd.openxmlformats-officedocument.customXmlProperties+xml"/>
  <Override PartName="/customXml/itemProps206.xml" ContentType="application/vnd.openxmlformats-officedocument.customXmlProperties+xml"/>
  <Override PartName="/customXml/itemProps207.xml" ContentType="application/vnd.openxmlformats-officedocument.customXmlProperties+xml"/>
  <Override PartName="/customXml/itemProps208.xml" ContentType="application/vnd.openxmlformats-officedocument.customXmlProperties+xml"/>
  <Override PartName="/customXml/itemProps209.xml" ContentType="application/vnd.openxmlformats-officedocument.customXmlProperties+xml"/>
  <Override PartName="/customXml/itemProps210.xml" ContentType="application/vnd.openxmlformats-officedocument.customXmlProperties+xml"/>
  <Override PartName="/customXml/itemProps211.xml" ContentType="application/vnd.openxmlformats-officedocument.customXmlProperties+xml"/>
  <Override PartName="/customXml/itemProps212.xml" ContentType="application/vnd.openxmlformats-officedocument.customXmlProperties+xml"/>
  <Override PartName="/customXml/itemProps213.xml" ContentType="application/vnd.openxmlformats-officedocument.customXmlProperties+xml"/>
  <Override PartName="/customXml/itemProps214.xml" ContentType="application/vnd.openxmlformats-officedocument.customXmlProperties+xml"/>
  <Override PartName="/customXml/itemProps215.xml" ContentType="application/vnd.openxmlformats-officedocument.customXmlProperties+xml"/>
  <Override PartName="/customXml/itemProps216.xml" ContentType="application/vnd.openxmlformats-officedocument.customXmlProperties+xml"/>
  <Override PartName="/customXml/itemProps217.xml" ContentType="application/vnd.openxmlformats-officedocument.customXmlProperties+xml"/>
  <Override PartName="/customXml/itemProps218.xml" ContentType="application/vnd.openxmlformats-officedocument.customXmlProperties+xml"/>
  <Override PartName="/customXml/itemProps219.xml" ContentType="application/vnd.openxmlformats-officedocument.customXmlProperties+xml"/>
  <Override PartName="/customXml/itemProps220.xml" ContentType="application/vnd.openxmlformats-officedocument.customXmlProperties+xml"/>
  <Override PartName="/customXml/itemProps221.xml" ContentType="application/vnd.openxmlformats-officedocument.customXmlProperties+xml"/>
  <Override PartName="/customXml/itemProps222.xml" ContentType="application/vnd.openxmlformats-officedocument.customXmlProperties+xml"/>
  <Override PartName="/customXml/itemProps223.xml" ContentType="application/vnd.openxmlformats-officedocument.customXmlProperties+xml"/>
  <Override PartName="/customXml/itemProps224.xml" ContentType="application/vnd.openxmlformats-officedocument.customXmlProperties+xml"/>
  <Override PartName="/customXml/itemProps225.xml" ContentType="application/vnd.openxmlformats-officedocument.customXmlProperties+xml"/>
  <Override PartName="/customXml/itemProps226.xml" ContentType="application/vnd.openxmlformats-officedocument.customXmlProperties+xml"/>
  <Override PartName="/customXml/itemProps227.xml" ContentType="application/vnd.openxmlformats-officedocument.customXmlProperties+xml"/>
  <Override PartName="/customXml/itemProps228.xml" ContentType="application/vnd.openxmlformats-officedocument.customXmlProperties+xml"/>
  <Override PartName="/customXml/itemProps229.xml" ContentType="application/vnd.openxmlformats-officedocument.customXmlProperties+xml"/>
  <Override PartName="/customXml/itemProps230.xml" ContentType="application/vnd.openxmlformats-officedocument.customXmlProperties+xml"/>
  <Override PartName="/customXml/itemProps231.xml" ContentType="application/vnd.openxmlformats-officedocument.customXmlProperties+xml"/>
  <Override PartName="/customXml/itemProps232.xml" ContentType="application/vnd.openxmlformats-officedocument.customXmlProperties+xml"/>
  <Override PartName="/customXml/itemProps233.xml" ContentType="application/vnd.openxmlformats-officedocument.customXmlProperties+xml"/>
  <Override PartName="/customXml/itemProps234.xml" ContentType="application/vnd.openxmlformats-officedocument.customXmlProperties+xml"/>
  <Override PartName="/customXml/itemProps235.xml" ContentType="application/vnd.openxmlformats-officedocument.customXmlProperties+xml"/>
  <Override PartName="/customXml/itemProps236.xml" ContentType="application/vnd.openxmlformats-officedocument.customXmlProperties+xml"/>
  <Override PartName="/customXml/itemProps237.xml" ContentType="application/vnd.openxmlformats-officedocument.customXmlProperties+xml"/>
  <Override PartName="/customXml/itemProps238.xml" ContentType="application/vnd.openxmlformats-officedocument.customXmlProperties+xml"/>
  <Override PartName="/customXml/itemProps239.xml" ContentType="application/vnd.openxmlformats-officedocument.customXmlProperties+xml"/>
  <Override PartName="/customXml/itemProps240.xml" ContentType="application/vnd.openxmlformats-officedocument.customXmlProperties+xml"/>
  <Override PartName="/customXml/itemProps241.xml" ContentType="application/vnd.openxmlformats-officedocument.customXmlProperties+xml"/>
  <Override PartName="/customXml/itemProps242.xml" ContentType="application/vnd.openxmlformats-officedocument.customXmlProperties+xml"/>
  <Override PartName="/customXml/itemProps243.xml" ContentType="application/vnd.openxmlformats-officedocument.customXmlProperties+xml"/>
  <Override PartName="/customXml/itemProps244.xml" ContentType="application/vnd.openxmlformats-officedocument.customXmlProperties+xml"/>
  <Override PartName="/customXml/itemProps245.xml" ContentType="application/vnd.openxmlformats-officedocument.customXmlProperties+xml"/>
  <Override PartName="/customXml/itemProps246.xml" ContentType="application/vnd.openxmlformats-officedocument.customXmlProperties+xml"/>
  <Override PartName="/customXml/itemProps247.xml" ContentType="application/vnd.openxmlformats-officedocument.customXmlProperties+xml"/>
  <Override PartName="/customXml/itemProps248.xml" ContentType="application/vnd.openxmlformats-officedocument.customXmlProperties+xml"/>
  <Override PartName="/customXml/itemProps249.xml" ContentType="application/vnd.openxmlformats-officedocument.customXmlProperties+xml"/>
  <Override PartName="/customXml/itemProps250.xml" ContentType="application/vnd.openxmlformats-officedocument.customXmlProperties+xml"/>
  <Override PartName="/customXml/itemProps251.xml" ContentType="application/vnd.openxmlformats-officedocument.customXmlProperties+xml"/>
  <Override PartName="/customXml/itemProps252.xml" ContentType="application/vnd.openxmlformats-officedocument.customXmlProperties+xml"/>
  <Override PartName="/customXml/itemProps253.xml" ContentType="application/vnd.openxmlformats-officedocument.customXmlProperties+xml"/>
  <Override PartName="/customXml/itemProps254.xml" ContentType="application/vnd.openxmlformats-officedocument.customXmlProperties+xml"/>
  <Override PartName="/customXml/itemProps255.xml" ContentType="application/vnd.openxmlformats-officedocument.customXmlProperties+xml"/>
  <Override PartName="/customXml/itemProps256.xml" ContentType="application/vnd.openxmlformats-officedocument.customXmlProperties+xml"/>
  <Override PartName="/customXml/itemProps257.xml" ContentType="application/vnd.openxmlformats-officedocument.customXmlProperties+xml"/>
  <Override PartName="/customXml/itemProps258.xml" ContentType="application/vnd.openxmlformats-officedocument.customXmlProperties+xml"/>
  <Override PartName="/customXml/itemProps259.xml" ContentType="application/vnd.openxmlformats-officedocument.customXmlProperties+xml"/>
  <Override PartName="/customXml/itemProps260.xml" ContentType="application/vnd.openxmlformats-officedocument.customXmlProperties+xml"/>
  <Override PartName="/customXml/itemProps261.xml" ContentType="application/vnd.openxmlformats-officedocument.customXmlProperties+xml"/>
  <Override PartName="/customXml/itemProps262.xml" ContentType="application/vnd.openxmlformats-officedocument.customXmlProperties+xml"/>
  <Override PartName="/customXml/itemProps263.xml" ContentType="application/vnd.openxmlformats-officedocument.customXmlProperties+xml"/>
  <Override PartName="/customXml/itemProps264.xml" ContentType="application/vnd.openxmlformats-officedocument.customXmlProperties+xml"/>
  <Override PartName="/customXml/itemProps265.xml" ContentType="application/vnd.openxmlformats-officedocument.customXmlProperties+xml"/>
  <Override PartName="/customXml/itemProps266.xml" ContentType="application/vnd.openxmlformats-officedocument.customXmlProperties+xml"/>
  <Override PartName="/customXml/itemProps267.xml" ContentType="application/vnd.openxmlformats-officedocument.customXmlProperties+xml"/>
  <Override PartName="/customXml/itemProps268.xml" ContentType="application/vnd.openxmlformats-officedocument.customXmlProperties+xml"/>
  <Override PartName="/customXml/itemProps269.xml" ContentType="application/vnd.openxmlformats-officedocument.customXmlProperties+xml"/>
  <Override PartName="/customXml/itemProps270.xml" ContentType="application/vnd.openxmlformats-officedocument.customXmlProperties+xml"/>
  <Override PartName="/customXml/itemProps271.xml" ContentType="application/vnd.openxmlformats-officedocument.customXmlProperties+xml"/>
  <Override PartName="/customXml/itemProps272.xml" ContentType="application/vnd.openxmlformats-officedocument.customXmlProperties+xml"/>
  <Override PartName="/customXml/itemProps273.xml" ContentType="application/vnd.openxmlformats-officedocument.customXmlProperties+xml"/>
  <Override PartName="/customXml/itemProps274.xml" ContentType="application/vnd.openxmlformats-officedocument.customXmlProperties+xml"/>
  <Override PartName="/customXml/itemProps275.xml" ContentType="application/vnd.openxmlformats-officedocument.customXmlProperties+xml"/>
  <Override PartName="/customXml/itemProps276.xml" ContentType="application/vnd.openxmlformats-officedocument.customXmlProperties+xml"/>
  <Override PartName="/customXml/itemProps277.xml" ContentType="application/vnd.openxmlformats-officedocument.customXmlProperties+xml"/>
  <Override PartName="/customXml/itemProps278.xml" ContentType="application/vnd.openxmlformats-officedocument.customXmlProperties+xml"/>
  <Override PartName="/customXml/itemProps279.xml" ContentType="application/vnd.openxmlformats-officedocument.customXmlProperties+xml"/>
  <Override PartName="/customXml/itemProps280.xml" ContentType="application/vnd.openxmlformats-officedocument.customXmlProperties+xml"/>
  <Override PartName="/customXml/itemProps281.xml" ContentType="application/vnd.openxmlformats-officedocument.customXmlProperties+xml"/>
  <Override PartName="/customXml/itemProps282.xml" ContentType="application/vnd.openxmlformats-officedocument.customXmlProperties+xml"/>
  <Override PartName="/customXml/itemProps283.xml" ContentType="application/vnd.openxmlformats-officedocument.customXmlProperties+xml"/>
  <Override PartName="/customXml/itemProps284.xml" ContentType="application/vnd.openxmlformats-officedocument.customXmlProperties+xml"/>
  <Override PartName="/customXml/itemProps285.xml" ContentType="application/vnd.openxmlformats-officedocument.customXmlProperties+xml"/>
  <Override PartName="/customXml/itemProps286.xml" ContentType="application/vnd.openxmlformats-officedocument.customXmlProperties+xml"/>
  <Override PartName="/customXml/itemProps287.xml" ContentType="application/vnd.openxmlformats-officedocument.customXmlProperties+xml"/>
  <Override PartName="/customXml/itemProps288.xml" ContentType="application/vnd.openxmlformats-officedocument.customXmlProperties+xml"/>
  <Override PartName="/customXml/itemProps289.xml" ContentType="application/vnd.openxmlformats-officedocument.customXmlProperties+xml"/>
  <Override PartName="/customXml/itemProps290.xml" ContentType="application/vnd.openxmlformats-officedocument.customXmlProperties+xml"/>
  <Override PartName="/customXml/itemProps291.xml" ContentType="application/vnd.openxmlformats-officedocument.customXmlProperties+xml"/>
  <Override PartName="/customXml/itemProps292.xml" ContentType="application/vnd.openxmlformats-officedocument.customXmlProperties+xml"/>
  <Override PartName="/customXml/itemProps293.xml" ContentType="application/vnd.openxmlformats-officedocument.customXmlProperties+xml"/>
  <Override PartName="/customXml/itemProps294.xml" ContentType="application/vnd.openxmlformats-officedocument.customXmlProperties+xml"/>
  <Override PartName="/customXml/itemProps295.xml" ContentType="application/vnd.openxmlformats-officedocument.customXmlProperties+xml"/>
  <Override PartName="/customXml/itemProps296.xml" ContentType="application/vnd.openxmlformats-officedocument.customXmlProperties+xml"/>
  <Override PartName="/customXml/itemProps297.xml" ContentType="application/vnd.openxmlformats-officedocument.customXmlProperties+xml"/>
  <Override PartName="/customXml/itemProps298.xml" ContentType="application/vnd.openxmlformats-officedocument.customXmlProperties+xml"/>
  <Override PartName="/customXml/itemProps299.xml" ContentType="application/vnd.openxmlformats-officedocument.customXmlProperties+xml"/>
  <Override PartName="/customXml/itemProps300.xml" ContentType="application/vnd.openxmlformats-officedocument.customXmlProperties+xml"/>
  <Override PartName="/customXml/itemProps301.xml" ContentType="application/vnd.openxmlformats-officedocument.customXmlProperties+xml"/>
  <Override PartName="/customXml/itemProps302.xml" ContentType="application/vnd.openxmlformats-officedocument.customXmlProperties+xml"/>
  <Override PartName="/customXml/itemProps303.xml" ContentType="application/vnd.openxmlformats-officedocument.customXmlProperties+xml"/>
  <Override PartName="/customXml/itemProps304.xml" ContentType="application/vnd.openxmlformats-officedocument.customXmlProperties+xml"/>
  <Override PartName="/customXml/itemProps305.xml" ContentType="application/vnd.openxmlformats-officedocument.customXmlProperties+xml"/>
  <Override PartName="/customXml/itemProps306.xml" ContentType="application/vnd.openxmlformats-officedocument.customXmlProperties+xml"/>
  <Override PartName="/customXml/itemProps307.xml" ContentType="application/vnd.openxmlformats-officedocument.customXmlProperties+xml"/>
  <Override PartName="/customXml/itemProps308.xml" ContentType="application/vnd.openxmlformats-officedocument.customXmlProperties+xml"/>
  <Override PartName="/customXml/itemProps309.xml" ContentType="application/vnd.openxmlformats-officedocument.customXmlProperties+xml"/>
  <Override PartName="/customXml/itemProps310.xml" ContentType="application/vnd.openxmlformats-officedocument.customXmlProperties+xml"/>
  <Override PartName="/customXml/itemProps311.xml" ContentType="application/vnd.openxmlformats-officedocument.customXmlProperties+xml"/>
  <Override PartName="/customXml/itemProps312.xml" ContentType="application/vnd.openxmlformats-officedocument.customXmlProperties+xml"/>
  <Override PartName="/customXml/itemProps313.xml" ContentType="application/vnd.openxmlformats-officedocument.customXmlProperties+xml"/>
  <Override PartName="/customXml/itemProps314.xml" ContentType="application/vnd.openxmlformats-officedocument.customXmlProperties+xml"/>
  <Override PartName="/customXml/itemProps315.xml" ContentType="application/vnd.openxmlformats-officedocument.customXmlProperties+xml"/>
  <Override PartName="/customXml/itemProps316.xml" ContentType="application/vnd.openxmlformats-officedocument.customXmlProperties+xml"/>
  <Override PartName="/customXml/itemProps317.xml" ContentType="application/vnd.openxmlformats-officedocument.customXmlProperties+xml"/>
  <Override PartName="/customXml/itemProps318.xml" ContentType="application/vnd.openxmlformats-officedocument.customXmlProperties+xml"/>
  <Override PartName="/customXml/itemProps319.xml" ContentType="application/vnd.openxmlformats-officedocument.customXmlProperties+xml"/>
  <Override PartName="/customXml/itemProps320.xml" ContentType="application/vnd.openxmlformats-officedocument.customXmlProperties+xml"/>
  <Override PartName="/customXml/itemProps321.xml" ContentType="application/vnd.openxmlformats-officedocument.customXmlProperties+xml"/>
  <Override PartName="/customXml/itemProps322.xml" ContentType="application/vnd.openxmlformats-officedocument.customXmlProperties+xml"/>
  <Override PartName="/customXml/itemProps323.xml" ContentType="application/vnd.openxmlformats-officedocument.customXmlProperties+xml"/>
  <Override PartName="/customXml/itemProps324.xml" ContentType="application/vnd.openxmlformats-officedocument.customXmlProperties+xml"/>
  <Override PartName="/customXml/itemProps325.xml" ContentType="application/vnd.openxmlformats-officedocument.customXmlProperties+xml"/>
  <Override PartName="/customXml/itemProps326.xml" ContentType="application/vnd.openxmlformats-officedocument.customXmlProperties+xml"/>
  <Override PartName="/customXml/itemProps327.xml" ContentType="application/vnd.openxmlformats-officedocument.customXmlProperties+xml"/>
  <Override PartName="/customXml/itemProps328.xml" ContentType="application/vnd.openxmlformats-officedocument.customXmlProperties+xml"/>
  <Override PartName="/customXml/itemProps329.xml" ContentType="application/vnd.openxmlformats-officedocument.customXmlProperties+xml"/>
  <Override PartName="/customXml/itemProps330.xml" ContentType="application/vnd.openxmlformats-officedocument.customXmlProperties+xml"/>
  <Override PartName="/customXml/itemProps331.xml" ContentType="application/vnd.openxmlformats-officedocument.customXmlProperties+xml"/>
  <Override PartName="/customXml/itemProps332.xml" ContentType="application/vnd.openxmlformats-officedocument.customXmlProperties+xml"/>
  <Override PartName="/customXml/itemProps333.xml" ContentType="application/vnd.openxmlformats-officedocument.customXmlProperties+xml"/>
  <Override PartName="/customXml/itemProps334.xml" ContentType="application/vnd.openxmlformats-officedocument.customXmlProperties+xml"/>
  <Override PartName="/customXml/itemProps335.xml" ContentType="application/vnd.openxmlformats-officedocument.customXmlProperties+xml"/>
  <Override PartName="/customXml/itemProps336.xml" ContentType="application/vnd.openxmlformats-officedocument.customXmlProperties+xml"/>
  <Override PartName="/customXml/itemProps337.xml" ContentType="application/vnd.openxmlformats-officedocument.customXmlProperties+xml"/>
  <Override PartName="/customXml/itemProps338.xml" ContentType="application/vnd.openxmlformats-officedocument.customXmlProperties+xml"/>
  <Override PartName="/customXml/itemProps339.xml" ContentType="application/vnd.openxmlformats-officedocument.customXmlProperties+xml"/>
  <Override PartName="/customXml/itemProps340.xml" ContentType="application/vnd.openxmlformats-officedocument.customXmlProperties+xml"/>
  <Override PartName="/customXml/itemProps341.xml" ContentType="application/vnd.openxmlformats-officedocument.customXmlProperties+xml"/>
  <Override PartName="/customXml/itemProps342.xml" ContentType="application/vnd.openxmlformats-officedocument.customXmlProperties+xml"/>
  <Override PartName="/customXml/itemProps343.xml" ContentType="application/vnd.openxmlformats-officedocument.customXmlProperties+xml"/>
  <Override PartName="/customXml/itemProps344.xml" ContentType="application/vnd.openxmlformats-officedocument.customXmlProperties+xml"/>
  <Override PartName="/customXml/itemProps345.xml" ContentType="application/vnd.openxmlformats-officedocument.customXmlProperties+xml"/>
  <Override PartName="/customXml/itemProps346.xml" ContentType="application/vnd.openxmlformats-officedocument.customXmlProperties+xml"/>
  <Override PartName="/customXml/itemProps347.xml" ContentType="application/vnd.openxmlformats-officedocument.customXmlProperties+xml"/>
  <Override PartName="/customXml/itemProps348.xml" ContentType="application/vnd.openxmlformats-officedocument.customXmlProperties+xml"/>
  <Override PartName="/customXml/itemProps349.xml" ContentType="application/vnd.openxmlformats-officedocument.customXmlProperties+xml"/>
  <Override PartName="/customXml/itemProps350.xml" ContentType="application/vnd.openxmlformats-officedocument.customXmlProperties+xml"/>
  <Override PartName="/customXml/itemProps351.xml" ContentType="application/vnd.openxmlformats-officedocument.customXmlProperties+xml"/>
  <Override PartName="/customXml/itemProps352.xml" ContentType="application/vnd.openxmlformats-officedocument.customXmlProperties+xml"/>
  <Override PartName="/customXml/itemProps353.xml" ContentType="application/vnd.openxmlformats-officedocument.customXmlProperties+xml"/>
  <Override PartName="/customXml/itemProps354.xml" ContentType="application/vnd.openxmlformats-officedocument.customXmlProperties+xml"/>
  <Override PartName="/customXml/itemProps355.xml" ContentType="application/vnd.openxmlformats-officedocument.customXmlProperties+xml"/>
  <Override PartName="/customXml/itemProps356.xml" ContentType="application/vnd.openxmlformats-officedocument.customXmlProperties+xml"/>
  <Override PartName="/customXml/itemProps357.xml" ContentType="application/vnd.openxmlformats-officedocument.customXmlProperties+xml"/>
  <Override PartName="/customXml/itemProps358.xml" ContentType="application/vnd.openxmlformats-officedocument.customXmlProperties+xml"/>
  <Override PartName="/customXml/itemProps359.xml" ContentType="application/vnd.openxmlformats-officedocument.customXmlProperties+xml"/>
  <Override PartName="/customXml/itemProps360.xml" ContentType="application/vnd.openxmlformats-officedocument.customXmlProperties+xml"/>
  <Override PartName="/customXml/itemProps361.xml" ContentType="application/vnd.openxmlformats-officedocument.customXmlProperties+xml"/>
  <Override PartName="/customXml/itemProps362.xml" ContentType="application/vnd.openxmlformats-officedocument.customXmlProperties+xml"/>
  <Override PartName="/customXml/itemProps363.xml" ContentType="application/vnd.openxmlformats-officedocument.customXmlProperties+xml"/>
  <Override PartName="/customXml/itemProps364.xml" ContentType="application/vnd.openxmlformats-officedocument.customXmlProperties+xml"/>
  <Override PartName="/customXml/itemProps365.xml" ContentType="application/vnd.openxmlformats-officedocument.customXmlProperties+xml"/>
  <Override PartName="/customXml/itemProps366.xml" ContentType="application/vnd.openxmlformats-officedocument.customXmlProperties+xml"/>
  <Override PartName="/customXml/itemProps367.xml" ContentType="application/vnd.openxmlformats-officedocument.customXmlProperties+xml"/>
  <Override PartName="/customXml/itemProps368.xml" ContentType="application/vnd.openxmlformats-officedocument.customXmlProperties+xml"/>
  <Override PartName="/customXml/itemProps369.xml" ContentType="application/vnd.openxmlformats-officedocument.customXmlProperties+xml"/>
  <Override PartName="/customXml/itemProps370.xml" ContentType="application/vnd.openxmlformats-officedocument.customXmlProperties+xml"/>
  <Override PartName="/customXml/itemProps371.xml" ContentType="application/vnd.openxmlformats-officedocument.customXmlProperties+xml"/>
  <Override PartName="/customXml/itemProps372.xml" ContentType="application/vnd.openxmlformats-officedocument.customXmlProperties+xml"/>
  <Override PartName="/customXml/itemProps373.xml" ContentType="application/vnd.openxmlformats-officedocument.customXmlProperties+xml"/>
  <Override PartName="/customXml/itemProps374.xml" ContentType="application/vnd.openxmlformats-officedocument.customXmlProperties+xml"/>
  <Override PartName="/customXml/itemProps375.xml" ContentType="application/vnd.openxmlformats-officedocument.customXmlProperties+xml"/>
  <Override PartName="/customXml/itemProps376.xml" ContentType="application/vnd.openxmlformats-officedocument.customXmlProperties+xml"/>
  <Override PartName="/customXml/itemProps377.xml" ContentType="application/vnd.openxmlformats-officedocument.customXmlProperties+xml"/>
  <Override PartName="/customXml/itemProps378.xml" ContentType="application/vnd.openxmlformats-officedocument.customXmlProperties+xml"/>
  <Override PartName="/customXml/itemProps379.xml" ContentType="application/vnd.openxmlformats-officedocument.customXmlProperties+xml"/>
  <Override PartName="/customXml/itemProps380.xml" ContentType="application/vnd.openxmlformats-officedocument.customXmlProperties+xml"/>
  <Override PartName="/customXml/itemProps381.xml" ContentType="application/vnd.openxmlformats-officedocument.customXmlProperties+xml"/>
  <Override PartName="/customXml/itemProps38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7" r:id="rId383"/>
  </p:sldMasterIdLst>
  <p:notesMasterIdLst>
    <p:notesMasterId r:id="rId413"/>
  </p:notesMasterIdLst>
  <p:handoutMasterIdLst>
    <p:handoutMasterId r:id="rId414"/>
  </p:handoutMasterIdLst>
  <p:sldIdLst>
    <p:sldId id="385" r:id="rId384"/>
    <p:sldId id="1097" r:id="rId385"/>
    <p:sldId id="1149" r:id="rId386"/>
    <p:sldId id="1085" r:id="rId387"/>
    <p:sldId id="1070" r:id="rId388"/>
    <p:sldId id="1118" r:id="rId389"/>
    <p:sldId id="1150" r:id="rId390"/>
    <p:sldId id="1151" r:id="rId391"/>
    <p:sldId id="1152" r:id="rId392"/>
    <p:sldId id="1153" r:id="rId393"/>
    <p:sldId id="1154" r:id="rId394"/>
    <p:sldId id="1155" r:id="rId395"/>
    <p:sldId id="1156" r:id="rId396"/>
    <p:sldId id="1158" r:id="rId397"/>
    <p:sldId id="1159" r:id="rId398"/>
    <p:sldId id="1160" r:id="rId399"/>
    <p:sldId id="1161" r:id="rId400"/>
    <p:sldId id="1162" r:id="rId401"/>
    <p:sldId id="1163" r:id="rId402"/>
    <p:sldId id="1164" r:id="rId403"/>
    <p:sldId id="1165" r:id="rId404"/>
    <p:sldId id="1166" r:id="rId405"/>
    <p:sldId id="1167" r:id="rId406"/>
    <p:sldId id="1168" r:id="rId407"/>
    <p:sldId id="1169" r:id="rId408"/>
    <p:sldId id="1170" r:id="rId409"/>
    <p:sldId id="1147" r:id="rId410"/>
    <p:sldId id="1148" r:id="rId411"/>
    <p:sldId id="1069" r:id="rId412"/>
  </p:sldIdLst>
  <p:sldSz cx="9144000" cy="6858000" type="screen4x3"/>
  <p:notesSz cx="7102475" cy="8991600"/>
  <p:defaultTextStyle>
    <a:defPPr>
      <a:defRPr lang="en-US"/>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32">
          <p15:clr>
            <a:srgbClr val="A4A3A4"/>
          </p15:clr>
        </p15:guide>
        <p15:guide id="2" pos="2237">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9999"/>
    <a:srgbClr val="FF6600"/>
    <a:srgbClr val="FF9900"/>
    <a:srgbClr val="A074FF"/>
    <a:srgbClr val="D268A6"/>
    <a:srgbClr val="FF66CC"/>
    <a:srgbClr val="FF33CC"/>
    <a:srgbClr val="00B0F0"/>
    <a:srgbClr val="89FF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深色样式 1 - 强调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202B0CA-FC54-4496-8BCA-5EF66A818D29}" styleName="深色样式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中度样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64" autoAdjust="0"/>
    <p:restoredTop sz="94833" autoAdjust="0"/>
  </p:normalViewPr>
  <p:slideViewPr>
    <p:cSldViewPr>
      <p:cViewPr varScale="1">
        <p:scale>
          <a:sx n="114" d="100"/>
          <a:sy n="114" d="100"/>
        </p:scale>
        <p:origin x="1624"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576"/>
    </p:cViewPr>
  </p:sorterViewPr>
  <p:notesViewPr>
    <p:cSldViewPr>
      <p:cViewPr varScale="1">
        <p:scale>
          <a:sx n="61" d="100"/>
          <a:sy n="61" d="100"/>
        </p:scale>
        <p:origin x="1476" y="84"/>
      </p:cViewPr>
      <p:guideLst>
        <p:guide orient="horz" pos="2832"/>
        <p:guide pos="2237"/>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customXml" Target="../customXml/item117.xml"/><Relationship Id="rId299" Type="http://schemas.openxmlformats.org/officeDocument/2006/relationships/customXml" Target="../customXml/item299.xml"/><Relationship Id="rId21" Type="http://schemas.openxmlformats.org/officeDocument/2006/relationships/customXml" Target="../customXml/item21.xml"/><Relationship Id="rId63" Type="http://schemas.openxmlformats.org/officeDocument/2006/relationships/customXml" Target="../customXml/item63.xml"/><Relationship Id="rId159" Type="http://schemas.openxmlformats.org/officeDocument/2006/relationships/customXml" Target="../customXml/item159.xml"/><Relationship Id="rId324" Type="http://schemas.openxmlformats.org/officeDocument/2006/relationships/customXml" Target="../customXml/item324.xml"/><Relationship Id="rId366" Type="http://schemas.openxmlformats.org/officeDocument/2006/relationships/customXml" Target="../customXml/item366.xml"/><Relationship Id="rId170" Type="http://schemas.openxmlformats.org/officeDocument/2006/relationships/customXml" Target="../customXml/item170.xml"/><Relationship Id="rId226" Type="http://schemas.openxmlformats.org/officeDocument/2006/relationships/customXml" Target="../customXml/item226.xml"/><Relationship Id="rId268" Type="http://schemas.openxmlformats.org/officeDocument/2006/relationships/customXml" Target="../customXml/item268.xml"/><Relationship Id="rId32" Type="http://schemas.openxmlformats.org/officeDocument/2006/relationships/customXml" Target="../customXml/item32.xml"/><Relationship Id="rId74" Type="http://schemas.openxmlformats.org/officeDocument/2006/relationships/customXml" Target="../customXml/item74.xml"/><Relationship Id="rId128" Type="http://schemas.openxmlformats.org/officeDocument/2006/relationships/customXml" Target="../customXml/item128.xml"/><Relationship Id="rId335" Type="http://schemas.openxmlformats.org/officeDocument/2006/relationships/customXml" Target="../customXml/item335.xml"/><Relationship Id="rId377" Type="http://schemas.openxmlformats.org/officeDocument/2006/relationships/customXml" Target="../customXml/item377.xml"/><Relationship Id="rId5" Type="http://schemas.openxmlformats.org/officeDocument/2006/relationships/customXml" Target="../customXml/item5.xml"/><Relationship Id="rId181" Type="http://schemas.openxmlformats.org/officeDocument/2006/relationships/customXml" Target="../customXml/item181.xml"/><Relationship Id="rId237" Type="http://schemas.openxmlformats.org/officeDocument/2006/relationships/customXml" Target="../customXml/item237.xml"/><Relationship Id="rId402" Type="http://schemas.openxmlformats.org/officeDocument/2006/relationships/slide" Target="slides/slide19.xml"/><Relationship Id="rId279" Type="http://schemas.openxmlformats.org/officeDocument/2006/relationships/customXml" Target="../customXml/item279.xml"/><Relationship Id="rId43" Type="http://schemas.openxmlformats.org/officeDocument/2006/relationships/customXml" Target="../customXml/item43.xml"/><Relationship Id="rId139" Type="http://schemas.openxmlformats.org/officeDocument/2006/relationships/customXml" Target="../customXml/item139.xml"/><Relationship Id="rId290" Type="http://schemas.openxmlformats.org/officeDocument/2006/relationships/customXml" Target="../customXml/item290.xml"/><Relationship Id="rId304" Type="http://schemas.openxmlformats.org/officeDocument/2006/relationships/customXml" Target="../customXml/item304.xml"/><Relationship Id="rId346" Type="http://schemas.openxmlformats.org/officeDocument/2006/relationships/customXml" Target="../customXml/item346.xml"/><Relationship Id="rId388" Type="http://schemas.openxmlformats.org/officeDocument/2006/relationships/slide" Target="slides/slide5.xml"/><Relationship Id="rId85" Type="http://schemas.openxmlformats.org/officeDocument/2006/relationships/customXml" Target="../customXml/item85.xml"/><Relationship Id="rId150" Type="http://schemas.openxmlformats.org/officeDocument/2006/relationships/customXml" Target="../customXml/item150.xml"/><Relationship Id="rId192" Type="http://schemas.openxmlformats.org/officeDocument/2006/relationships/customXml" Target="../customXml/item192.xml"/><Relationship Id="rId206" Type="http://schemas.openxmlformats.org/officeDocument/2006/relationships/customXml" Target="../customXml/item206.xml"/><Relationship Id="rId413" Type="http://schemas.openxmlformats.org/officeDocument/2006/relationships/notesMaster" Target="notesMasters/notesMaster1.xml"/><Relationship Id="rId248" Type="http://schemas.openxmlformats.org/officeDocument/2006/relationships/customXml" Target="../customXml/item248.xml"/><Relationship Id="rId12" Type="http://schemas.openxmlformats.org/officeDocument/2006/relationships/customXml" Target="../customXml/item12.xml"/><Relationship Id="rId108" Type="http://schemas.openxmlformats.org/officeDocument/2006/relationships/customXml" Target="../customXml/item108.xml"/><Relationship Id="rId315" Type="http://schemas.openxmlformats.org/officeDocument/2006/relationships/customXml" Target="../customXml/item315.xml"/><Relationship Id="rId357" Type="http://schemas.openxmlformats.org/officeDocument/2006/relationships/customXml" Target="../customXml/item357.xml"/><Relationship Id="rId54" Type="http://schemas.openxmlformats.org/officeDocument/2006/relationships/customXml" Target="../customXml/item54.xml"/><Relationship Id="rId96" Type="http://schemas.openxmlformats.org/officeDocument/2006/relationships/customXml" Target="../customXml/item96.xml"/><Relationship Id="rId161" Type="http://schemas.openxmlformats.org/officeDocument/2006/relationships/customXml" Target="../customXml/item161.xml"/><Relationship Id="rId217" Type="http://schemas.openxmlformats.org/officeDocument/2006/relationships/customXml" Target="../customXml/item217.xml"/><Relationship Id="rId399" Type="http://schemas.openxmlformats.org/officeDocument/2006/relationships/slide" Target="slides/slide16.xml"/><Relationship Id="rId259" Type="http://schemas.openxmlformats.org/officeDocument/2006/relationships/customXml" Target="../customXml/item259.xml"/><Relationship Id="rId23" Type="http://schemas.openxmlformats.org/officeDocument/2006/relationships/customXml" Target="../customXml/item23.xml"/><Relationship Id="rId119" Type="http://schemas.openxmlformats.org/officeDocument/2006/relationships/customXml" Target="../customXml/item119.xml"/><Relationship Id="rId270" Type="http://schemas.openxmlformats.org/officeDocument/2006/relationships/customXml" Target="../customXml/item270.xml"/><Relationship Id="rId326" Type="http://schemas.openxmlformats.org/officeDocument/2006/relationships/customXml" Target="../customXml/item326.xml"/><Relationship Id="rId65" Type="http://schemas.openxmlformats.org/officeDocument/2006/relationships/customXml" Target="../customXml/item65.xml"/><Relationship Id="rId130" Type="http://schemas.openxmlformats.org/officeDocument/2006/relationships/customXml" Target="../customXml/item130.xml"/><Relationship Id="rId368" Type="http://schemas.openxmlformats.org/officeDocument/2006/relationships/customXml" Target="../customXml/item368.xml"/><Relationship Id="rId172" Type="http://schemas.openxmlformats.org/officeDocument/2006/relationships/customXml" Target="../customXml/item172.xml"/><Relationship Id="rId228" Type="http://schemas.openxmlformats.org/officeDocument/2006/relationships/customXml" Target="../customXml/item228.xml"/><Relationship Id="rId281" Type="http://schemas.openxmlformats.org/officeDocument/2006/relationships/customXml" Target="../customXml/item281.xml"/><Relationship Id="rId337" Type="http://schemas.openxmlformats.org/officeDocument/2006/relationships/customXml" Target="../customXml/item337.xml"/><Relationship Id="rId34" Type="http://schemas.openxmlformats.org/officeDocument/2006/relationships/customXml" Target="../customXml/item34.xml"/><Relationship Id="rId76" Type="http://schemas.openxmlformats.org/officeDocument/2006/relationships/customXml" Target="../customXml/item76.xml"/><Relationship Id="rId141" Type="http://schemas.openxmlformats.org/officeDocument/2006/relationships/customXml" Target="../customXml/item141.xml"/><Relationship Id="rId379" Type="http://schemas.openxmlformats.org/officeDocument/2006/relationships/customXml" Target="../customXml/item379.xml"/><Relationship Id="rId7" Type="http://schemas.openxmlformats.org/officeDocument/2006/relationships/customXml" Target="../customXml/item7.xml"/><Relationship Id="rId183" Type="http://schemas.openxmlformats.org/officeDocument/2006/relationships/customXml" Target="../customXml/item183.xml"/><Relationship Id="rId239" Type="http://schemas.openxmlformats.org/officeDocument/2006/relationships/customXml" Target="../customXml/item239.xml"/><Relationship Id="rId390" Type="http://schemas.openxmlformats.org/officeDocument/2006/relationships/slide" Target="slides/slide7.xml"/><Relationship Id="rId404" Type="http://schemas.openxmlformats.org/officeDocument/2006/relationships/slide" Target="slides/slide21.xml"/><Relationship Id="rId250" Type="http://schemas.openxmlformats.org/officeDocument/2006/relationships/customXml" Target="../customXml/item250.xml"/><Relationship Id="rId292" Type="http://schemas.openxmlformats.org/officeDocument/2006/relationships/customXml" Target="../customXml/item292.xml"/><Relationship Id="rId306" Type="http://schemas.openxmlformats.org/officeDocument/2006/relationships/customXml" Target="../customXml/item306.xml"/><Relationship Id="rId45" Type="http://schemas.openxmlformats.org/officeDocument/2006/relationships/customXml" Target="../customXml/item45.xml"/><Relationship Id="rId87" Type="http://schemas.openxmlformats.org/officeDocument/2006/relationships/customXml" Target="../customXml/item87.xml"/><Relationship Id="rId110" Type="http://schemas.openxmlformats.org/officeDocument/2006/relationships/customXml" Target="../customXml/item110.xml"/><Relationship Id="rId348" Type="http://schemas.openxmlformats.org/officeDocument/2006/relationships/customXml" Target="../customXml/item348.xml"/><Relationship Id="rId152" Type="http://schemas.openxmlformats.org/officeDocument/2006/relationships/customXml" Target="../customXml/item152.xml"/><Relationship Id="rId194" Type="http://schemas.openxmlformats.org/officeDocument/2006/relationships/customXml" Target="../customXml/item194.xml"/><Relationship Id="rId208" Type="http://schemas.openxmlformats.org/officeDocument/2006/relationships/customXml" Target="../customXml/item208.xml"/><Relationship Id="rId415" Type="http://schemas.openxmlformats.org/officeDocument/2006/relationships/presProps" Target="presProps.xml"/><Relationship Id="rId261" Type="http://schemas.openxmlformats.org/officeDocument/2006/relationships/customXml" Target="../customXml/item261.xml"/><Relationship Id="rId14" Type="http://schemas.openxmlformats.org/officeDocument/2006/relationships/customXml" Target="../customXml/item14.xml"/><Relationship Id="rId56" Type="http://schemas.openxmlformats.org/officeDocument/2006/relationships/customXml" Target="../customXml/item56.xml"/><Relationship Id="rId317" Type="http://schemas.openxmlformats.org/officeDocument/2006/relationships/customXml" Target="../customXml/item317.xml"/><Relationship Id="rId359" Type="http://schemas.openxmlformats.org/officeDocument/2006/relationships/customXml" Target="../customXml/item359.xml"/><Relationship Id="rId98" Type="http://schemas.openxmlformats.org/officeDocument/2006/relationships/customXml" Target="../customXml/item98.xml"/><Relationship Id="rId121" Type="http://schemas.openxmlformats.org/officeDocument/2006/relationships/customXml" Target="../customXml/item121.xml"/><Relationship Id="rId163" Type="http://schemas.openxmlformats.org/officeDocument/2006/relationships/customXml" Target="../customXml/item163.xml"/><Relationship Id="rId219" Type="http://schemas.openxmlformats.org/officeDocument/2006/relationships/customXml" Target="../customXml/item219.xml"/><Relationship Id="rId370" Type="http://schemas.openxmlformats.org/officeDocument/2006/relationships/customXml" Target="../customXml/item370.xml"/><Relationship Id="rId230" Type="http://schemas.openxmlformats.org/officeDocument/2006/relationships/customXml" Target="../customXml/item230.xml"/><Relationship Id="rId25" Type="http://schemas.openxmlformats.org/officeDocument/2006/relationships/customXml" Target="../customXml/item25.xml"/><Relationship Id="rId67" Type="http://schemas.openxmlformats.org/officeDocument/2006/relationships/customXml" Target="../customXml/item67.xml"/><Relationship Id="rId272" Type="http://schemas.openxmlformats.org/officeDocument/2006/relationships/customXml" Target="../customXml/item272.xml"/><Relationship Id="rId328" Type="http://schemas.openxmlformats.org/officeDocument/2006/relationships/customXml" Target="../customXml/item328.xml"/><Relationship Id="rId132" Type="http://schemas.openxmlformats.org/officeDocument/2006/relationships/customXml" Target="../customXml/item132.xml"/><Relationship Id="rId174" Type="http://schemas.openxmlformats.org/officeDocument/2006/relationships/customXml" Target="../customXml/item174.xml"/><Relationship Id="rId381" Type="http://schemas.openxmlformats.org/officeDocument/2006/relationships/customXml" Target="../customXml/item381.xml"/><Relationship Id="rId241" Type="http://schemas.openxmlformats.org/officeDocument/2006/relationships/customXml" Target="../customXml/item241.xml"/><Relationship Id="rId36" Type="http://schemas.openxmlformats.org/officeDocument/2006/relationships/customXml" Target="../customXml/item36.xml"/><Relationship Id="rId283" Type="http://schemas.openxmlformats.org/officeDocument/2006/relationships/customXml" Target="../customXml/item283.xml"/><Relationship Id="rId339" Type="http://schemas.openxmlformats.org/officeDocument/2006/relationships/customXml" Target="../customXml/item339.xml"/><Relationship Id="rId78" Type="http://schemas.openxmlformats.org/officeDocument/2006/relationships/customXml" Target="../customXml/item78.xml"/><Relationship Id="rId101" Type="http://schemas.openxmlformats.org/officeDocument/2006/relationships/customXml" Target="../customXml/item101.xml"/><Relationship Id="rId143" Type="http://schemas.openxmlformats.org/officeDocument/2006/relationships/customXml" Target="../customXml/item143.xml"/><Relationship Id="rId185" Type="http://schemas.openxmlformats.org/officeDocument/2006/relationships/customXml" Target="../customXml/item185.xml"/><Relationship Id="rId350" Type="http://schemas.openxmlformats.org/officeDocument/2006/relationships/customXml" Target="../customXml/item350.xml"/><Relationship Id="rId406" Type="http://schemas.openxmlformats.org/officeDocument/2006/relationships/slide" Target="slides/slide23.xml"/><Relationship Id="rId9" Type="http://schemas.openxmlformats.org/officeDocument/2006/relationships/customXml" Target="../customXml/item9.xml"/><Relationship Id="rId210" Type="http://schemas.openxmlformats.org/officeDocument/2006/relationships/customXml" Target="../customXml/item210.xml"/><Relationship Id="rId392" Type="http://schemas.openxmlformats.org/officeDocument/2006/relationships/slide" Target="slides/slide9.xml"/><Relationship Id="rId252" Type="http://schemas.openxmlformats.org/officeDocument/2006/relationships/customXml" Target="../customXml/item252.xml"/><Relationship Id="rId294" Type="http://schemas.openxmlformats.org/officeDocument/2006/relationships/customXml" Target="../customXml/item294.xml"/><Relationship Id="rId308" Type="http://schemas.openxmlformats.org/officeDocument/2006/relationships/customXml" Target="../customXml/item308.xml"/><Relationship Id="rId47" Type="http://schemas.openxmlformats.org/officeDocument/2006/relationships/customXml" Target="../customXml/item47.xml"/><Relationship Id="rId89" Type="http://schemas.openxmlformats.org/officeDocument/2006/relationships/customXml" Target="../customXml/item89.xml"/><Relationship Id="rId112" Type="http://schemas.openxmlformats.org/officeDocument/2006/relationships/customXml" Target="../customXml/item112.xml"/><Relationship Id="rId154" Type="http://schemas.openxmlformats.org/officeDocument/2006/relationships/customXml" Target="../customXml/item154.xml"/><Relationship Id="rId361" Type="http://schemas.openxmlformats.org/officeDocument/2006/relationships/customXml" Target="../customXml/item361.xml"/><Relationship Id="rId196" Type="http://schemas.openxmlformats.org/officeDocument/2006/relationships/customXml" Target="../customXml/item196.xml"/><Relationship Id="rId417" Type="http://schemas.openxmlformats.org/officeDocument/2006/relationships/theme" Target="theme/theme1.xml"/><Relationship Id="rId16" Type="http://schemas.openxmlformats.org/officeDocument/2006/relationships/customXml" Target="../customXml/item16.xml"/><Relationship Id="rId221" Type="http://schemas.openxmlformats.org/officeDocument/2006/relationships/customXml" Target="../customXml/item221.xml"/><Relationship Id="rId263" Type="http://schemas.openxmlformats.org/officeDocument/2006/relationships/customXml" Target="../customXml/item263.xml"/><Relationship Id="rId319" Type="http://schemas.openxmlformats.org/officeDocument/2006/relationships/customXml" Target="../customXml/item319.xml"/><Relationship Id="rId58" Type="http://schemas.openxmlformats.org/officeDocument/2006/relationships/customXml" Target="../customXml/item58.xml"/><Relationship Id="rId123" Type="http://schemas.openxmlformats.org/officeDocument/2006/relationships/customXml" Target="../customXml/item123.xml"/><Relationship Id="rId330" Type="http://schemas.openxmlformats.org/officeDocument/2006/relationships/customXml" Target="../customXml/item330.xml"/><Relationship Id="rId165" Type="http://schemas.openxmlformats.org/officeDocument/2006/relationships/customXml" Target="../customXml/item165.xml"/><Relationship Id="rId372" Type="http://schemas.openxmlformats.org/officeDocument/2006/relationships/customXml" Target="../customXml/item372.xml"/><Relationship Id="rId232" Type="http://schemas.openxmlformats.org/officeDocument/2006/relationships/customXml" Target="../customXml/item232.xml"/><Relationship Id="rId274" Type="http://schemas.openxmlformats.org/officeDocument/2006/relationships/customXml" Target="../customXml/item274.xml"/><Relationship Id="rId27" Type="http://schemas.openxmlformats.org/officeDocument/2006/relationships/customXml" Target="../customXml/item27.xml"/><Relationship Id="rId69" Type="http://schemas.openxmlformats.org/officeDocument/2006/relationships/customXml" Target="../customXml/item69.xml"/><Relationship Id="rId134" Type="http://schemas.openxmlformats.org/officeDocument/2006/relationships/customXml" Target="../customXml/item134.xml"/><Relationship Id="rId80" Type="http://schemas.openxmlformats.org/officeDocument/2006/relationships/customXml" Target="../customXml/item80.xml"/><Relationship Id="rId176" Type="http://schemas.openxmlformats.org/officeDocument/2006/relationships/customXml" Target="../customXml/item176.xml"/><Relationship Id="rId341" Type="http://schemas.openxmlformats.org/officeDocument/2006/relationships/customXml" Target="../customXml/item341.xml"/><Relationship Id="rId383" Type="http://schemas.openxmlformats.org/officeDocument/2006/relationships/slideMaster" Target="slideMasters/slideMaster1.xml"/><Relationship Id="rId201" Type="http://schemas.openxmlformats.org/officeDocument/2006/relationships/customXml" Target="../customXml/item201.xml"/><Relationship Id="rId222" Type="http://schemas.openxmlformats.org/officeDocument/2006/relationships/customXml" Target="../customXml/item222.xml"/><Relationship Id="rId243" Type="http://schemas.openxmlformats.org/officeDocument/2006/relationships/customXml" Target="../customXml/item243.xml"/><Relationship Id="rId264" Type="http://schemas.openxmlformats.org/officeDocument/2006/relationships/customXml" Target="../customXml/item264.xml"/><Relationship Id="rId285" Type="http://schemas.openxmlformats.org/officeDocument/2006/relationships/customXml" Target="../customXml/item285.xml"/><Relationship Id="rId17" Type="http://schemas.openxmlformats.org/officeDocument/2006/relationships/customXml" Target="../customXml/item17.xml"/><Relationship Id="rId38" Type="http://schemas.openxmlformats.org/officeDocument/2006/relationships/customXml" Target="../customXml/item38.xml"/><Relationship Id="rId59" Type="http://schemas.openxmlformats.org/officeDocument/2006/relationships/customXml" Target="../customXml/item59.xml"/><Relationship Id="rId103" Type="http://schemas.openxmlformats.org/officeDocument/2006/relationships/customXml" Target="../customXml/item103.xml"/><Relationship Id="rId124" Type="http://schemas.openxmlformats.org/officeDocument/2006/relationships/customXml" Target="../customXml/item124.xml"/><Relationship Id="rId310" Type="http://schemas.openxmlformats.org/officeDocument/2006/relationships/customXml" Target="../customXml/item310.xml"/><Relationship Id="rId70" Type="http://schemas.openxmlformats.org/officeDocument/2006/relationships/customXml" Target="../customXml/item70.xml"/><Relationship Id="rId91" Type="http://schemas.openxmlformats.org/officeDocument/2006/relationships/customXml" Target="../customXml/item91.xml"/><Relationship Id="rId145" Type="http://schemas.openxmlformats.org/officeDocument/2006/relationships/customXml" Target="../customXml/item145.xml"/><Relationship Id="rId166" Type="http://schemas.openxmlformats.org/officeDocument/2006/relationships/customXml" Target="../customXml/item166.xml"/><Relationship Id="rId187" Type="http://schemas.openxmlformats.org/officeDocument/2006/relationships/customXml" Target="../customXml/item187.xml"/><Relationship Id="rId331" Type="http://schemas.openxmlformats.org/officeDocument/2006/relationships/customXml" Target="../customXml/item331.xml"/><Relationship Id="rId352" Type="http://schemas.openxmlformats.org/officeDocument/2006/relationships/customXml" Target="../customXml/item352.xml"/><Relationship Id="rId373" Type="http://schemas.openxmlformats.org/officeDocument/2006/relationships/customXml" Target="../customXml/item373.xml"/><Relationship Id="rId394" Type="http://schemas.openxmlformats.org/officeDocument/2006/relationships/slide" Target="slides/slide11.xml"/><Relationship Id="rId408" Type="http://schemas.openxmlformats.org/officeDocument/2006/relationships/slide" Target="slides/slide25.xml"/><Relationship Id="rId1" Type="http://schemas.openxmlformats.org/officeDocument/2006/relationships/customXml" Target="../customXml/item1.xml"/><Relationship Id="rId212" Type="http://schemas.openxmlformats.org/officeDocument/2006/relationships/customXml" Target="../customXml/item212.xml"/><Relationship Id="rId233" Type="http://schemas.openxmlformats.org/officeDocument/2006/relationships/customXml" Target="../customXml/item233.xml"/><Relationship Id="rId254" Type="http://schemas.openxmlformats.org/officeDocument/2006/relationships/customXml" Target="../customXml/item254.xml"/><Relationship Id="rId28" Type="http://schemas.openxmlformats.org/officeDocument/2006/relationships/customXml" Target="../customXml/item28.xml"/><Relationship Id="rId49" Type="http://schemas.openxmlformats.org/officeDocument/2006/relationships/customXml" Target="../customXml/item49.xml"/><Relationship Id="rId114" Type="http://schemas.openxmlformats.org/officeDocument/2006/relationships/customXml" Target="../customXml/item114.xml"/><Relationship Id="rId275" Type="http://schemas.openxmlformats.org/officeDocument/2006/relationships/customXml" Target="../customXml/item275.xml"/><Relationship Id="rId296" Type="http://schemas.openxmlformats.org/officeDocument/2006/relationships/customXml" Target="../customXml/item296.xml"/><Relationship Id="rId300" Type="http://schemas.openxmlformats.org/officeDocument/2006/relationships/customXml" Target="../customXml/item300.xml"/><Relationship Id="rId60" Type="http://schemas.openxmlformats.org/officeDocument/2006/relationships/customXml" Target="../customXml/item60.xml"/><Relationship Id="rId81" Type="http://schemas.openxmlformats.org/officeDocument/2006/relationships/customXml" Target="../customXml/item81.xml"/><Relationship Id="rId135" Type="http://schemas.openxmlformats.org/officeDocument/2006/relationships/customXml" Target="../customXml/item135.xml"/><Relationship Id="rId156" Type="http://schemas.openxmlformats.org/officeDocument/2006/relationships/customXml" Target="../customXml/item156.xml"/><Relationship Id="rId177" Type="http://schemas.openxmlformats.org/officeDocument/2006/relationships/customXml" Target="../customXml/item177.xml"/><Relationship Id="rId198" Type="http://schemas.openxmlformats.org/officeDocument/2006/relationships/customXml" Target="../customXml/item198.xml"/><Relationship Id="rId321" Type="http://schemas.openxmlformats.org/officeDocument/2006/relationships/customXml" Target="../customXml/item321.xml"/><Relationship Id="rId342" Type="http://schemas.openxmlformats.org/officeDocument/2006/relationships/customXml" Target="../customXml/item342.xml"/><Relationship Id="rId363" Type="http://schemas.openxmlformats.org/officeDocument/2006/relationships/customXml" Target="../customXml/item363.xml"/><Relationship Id="rId384" Type="http://schemas.openxmlformats.org/officeDocument/2006/relationships/slide" Target="slides/slide1.xml"/><Relationship Id="rId202" Type="http://schemas.openxmlformats.org/officeDocument/2006/relationships/customXml" Target="../customXml/item202.xml"/><Relationship Id="rId223" Type="http://schemas.openxmlformats.org/officeDocument/2006/relationships/customXml" Target="../customXml/item223.xml"/><Relationship Id="rId244" Type="http://schemas.openxmlformats.org/officeDocument/2006/relationships/customXml" Target="../customXml/item244.xml"/><Relationship Id="rId18" Type="http://schemas.openxmlformats.org/officeDocument/2006/relationships/customXml" Target="../customXml/item18.xml"/><Relationship Id="rId39" Type="http://schemas.openxmlformats.org/officeDocument/2006/relationships/customXml" Target="../customXml/item39.xml"/><Relationship Id="rId265" Type="http://schemas.openxmlformats.org/officeDocument/2006/relationships/customXml" Target="../customXml/item265.xml"/><Relationship Id="rId286" Type="http://schemas.openxmlformats.org/officeDocument/2006/relationships/customXml" Target="../customXml/item286.xml"/><Relationship Id="rId50" Type="http://schemas.openxmlformats.org/officeDocument/2006/relationships/customXml" Target="../customXml/item50.xml"/><Relationship Id="rId104" Type="http://schemas.openxmlformats.org/officeDocument/2006/relationships/customXml" Target="../customXml/item104.xml"/><Relationship Id="rId125" Type="http://schemas.openxmlformats.org/officeDocument/2006/relationships/customXml" Target="../customXml/item125.xml"/><Relationship Id="rId146" Type="http://schemas.openxmlformats.org/officeDocument/2006/relationships/customXml" Target="../customXml/item146.xml"/><Relationship Id="rId167" Type="http://schemas.openxmlformats.org/officeDocument/2006/relationships/customXml" Target="../customXml/item167.xml"/><Relationship Id="rId188" Type="http://schemas.openxmlformats.org/officeDocument/2006/relationships/customXml" Target="../customXml/item188.xml"/><Relationship Id="rId311" Type="http://schemas.openxmlformats.org/officeDocument/2006/relationships/customXml" Target="../customXml/item311.xml"/><Relationship Id="rId332" Type="http://schemas.openxmlformats.org/officeDocument/2006/relationships/customXml" Target="../customXml/item332.xml"/><Relationship Id="rId353" Type="http://schemas.openxmlformats.org/officeDocument/2006/relationships/customXml" Target="../customXml/item353.xml"/><Relationship Id="rId374" Type="http://schemas.openxmlformats.org/officeDocument/2006/relationships/customXml" Target="../customXml/item374.xml"/><Relationship Id="rId395" Type="http://schemas.openxmlformats.org/officeDocument/2006/relationships/slide" Target="slides/slide12.xml"/><Relationship Id="rId409" Type="http://schemas.openxmlformats.org/officeDocument/2006/relationships/slide" Target="slides/slide26.xml"/><Relationship Id="rId71" Type="http://schemas.openxmlformats.org/officeDocument/2006/relationships/customXml" Target="../customXml/item71.xml"/><Relationship Id="rId92" Type="http://schemas.openxmlformats.org/officeDocument/2006/relationships/customXml" Target="../customXml/item92.xml"/><Relationship Id="rId213" Type="http://schemas.openxmlformats.org/officeDocument/2006/relationships/customXml" Target="../customXml/item213.xml"/><Relationship Id="rId234" Type="http://schemas.openxmlformats.org/officeDocument/2006/relationships/customXml" Target="../customXml/item234.xml"/><Relationship Id="rId2" Type="http://schemas.openxmlformats.org/officeDocument/2006/relationships/customXml" Target="../customXml/item2.xml"/><Relationship Id="rId29" Type="http://schemas.openxmlformats.org/officeDocument/2006/relationships/customXml" Target="../customXml/item29.xml"/><Relationship Id="rId255" Type="http://schemas.openxmlformats.org/officeDocument/2006/relationships/customXml" Target="../customXml/item255.xml"/><Relationship Id="rId276" Type="http://schemas.openxmlformats.org/officeDocument/2006/relationships/customXml" Target="../customXml/item276.xml"/><Relationship Id="rId297" Type="http://schemas.openxmlformats.org/officeDocument/2006/relationships/customXml" Target="../customXml/item297.xml"/><Relationship Id="rId40" Type="http://schemas.openxmlformats.org/officeDocument/2006/relationships/customXml" Target="../customXml/item40.xml"/><Relationship Id="rId115" Type="http://schemas.openxmlformats.org/officeDocument/2006/relationships/customXml" Target="../customXml/item115.xml"/><Relationship Id="rId136" Type="http://schemas.openxmlformats.org/officeDocument/2006/relationships/customXml" Target="../customXml/item136.xml"/><Relationship Id="rId157" Type="http://schemas.openxmlformats.org/officeDocument/2006/relationships/customXml" Target="../customXml/item157.xml"/><Relationship Id="rId178" Type="http://schemas.openxmlformats.org/officeDocument/2006/relationships/customXml" Target="../customXml/item178.xml"/><Relationship Id="rId301" Type="http://schemas.openxmlformats.org/officeDocument/2006/relationships/customXml" Target="../customXml/item301.xml"/><Relationship Id="rId322" Type="http://schemas.openxmlformats.org/officeDocument/2006/relationships/customXml" Target="../customXml/item322.xml"/><Relationship Id="rId343" Type="http://schemas.openxmlformats.org/officeDocument/2006/relationships/customXml" Target="../customXml/item343.xml"/><Relationship Id="rId364" Type="http://schemas.openxmlformats.org/officeDocument/2006/relationships/customXml" Target="../customXml/item364.xml"/><Relationship Id="rId61" Type="http://schemas.openxmlformats.org/officeDocument/2006/relationships/customXml" Target="../customXml/item61.xml"/><Relationship Id="rId82" Type="http://schemas.openxmlformats.org/officeDocument/2006/relationships/customXml" Target="../customXml/item82.xml"/><Relationship Id="rId199" Type="http://schemas.openxmlformats.org/officeDocument/2006/relationships/customXml" Target="../customXml/item199.xml"/><Relationship Id="rId203" Type="http://schemas.openxmlformats.org/officeDocument/2006/relationships/customXml" Target="../customXml/item203.xml"/><Relationship Id="rId385" Type="http://schemas.openxmlformats.org/officeDocument/2006/relationships/slide" Target="slides/slide2.xml"/><Relationship Id="rId19" Type="http://schemas.openxmlformats.org/officeDocument/2006/relationships/customXml" Target="../customXml/item19.xml"/><Relationship Id="rId224" Type="http://schemas.openxmlformats.org/officeDocument/2006/relationships/customXml" Target="../customXml/item224.xml"/><Relationship Id="rId245" Type="http://schemas.openxmlformats.org/officeDocument/2006/relationships/customXml" Target="../customXml/item245.xml"/><Relationship Id="rId266" Type="http://schemas.openxmlformats.org/officeDocument/2006/relationships/customXml" Target="../customXml/item266.xml"/><Relationship Id="rId287" Type="http://schemas.openxmlformats.org/officeDocument/2006/relationships/customXml" Target="../customXml/item287.xml"/><Relationship Id="rId410" Type="http://schemas.openxmlformats.org/officeDocument/2006/relationships/slide" Target="slides/slide27.xml"/><Relationship Id="rId30" Type="http://schemas.openxmlformats.org/officeDocument/2006/relationships/customXml" Target="../customXml/item30.xml"/><Relationship Id="rId105" Type="http://schemas.openxmlformats.org/officeDocument/2006/relationships/customXml" Target="../customXml/item105.xml"/><Relationship Id="rId126" Type="http://schemas.openxmlformats.org/officeDocument/2006/relationships/customXml" Target="../customXml/item126.xml"/><Relationship Id="rId147" Type="http://schemas.openxmlformats.org/officeDocument/2006/relationships/customXml" Target="../customXml/item147.xml"/><Relationship Id="rId168" Type="http://schemas.openxmlformats.org/officeDocument/2006/relationships/customXml" Target="../customXml/item168.xml"/><Relationship Id="rId312" Type="http://schemas.openxmlformats.org/officeDocument/2006/relationships/customXml" Target="../customXml/item312.xml"/><Relationship Id="rId333" Type="http://schemas.openxmlformats.org/officeDocument/2006/relationships/customXml" Target="../customXml/item333.xml"/><Relationship Id="rId354" Type="http://schemas.openxmlformats.org/officeDocument/2006/relationships/customXml" Target="../customXml/item354.xml"/><Relationship Id="rId51" Type="http://schemas.openxmlformats.org/officeDocument/2006/relationships/customXml" Target="../customXml/item51.xml"/><Relationship Id="rId72" Type="http://schemas.openxmlformats.org/officeDocument/2006/relationships/customXml" Target="../customXml/item72.xml"/><Relationship Id="rId93" Type="http://schemas.openxmlformats.org/officeDocument/2006/relationships/customXml" Target="../customXml/item93.xml"/><Relationship Id="rId189" Type="http://schemas.openxmlformats.org/officeDocument/2006/relationships/customXml" Target="../customXml/item189.xml"/><Relationship Id="rId375" Type="http://schemas.openxmlformats.org/officeDocument/2006/relationships/customXml" Target="../customXml/item375.xml"/><Relationship Id="rId396" Type="http://schemas.openxmlformats.org/officeDocument/2006/relationships/slide" Target="slides/slide13.xml"/><Relationship Id="rId3" Type="http://schemas.openxmlformats.org/officeDocument/2006/relationships/customXml" Target="../customXml/item3.xml"/><Relationship Id="rId214" Type="http://schemas.openxmlformats.org/officeDocument/2006/relationships/customXml" Target="../customXml/item214.xml"/><Relationship Id="rId235" Type="http://schemas.openxmlformats.org/officeDocument/2006/relationships/customXml" Target="../customXml/item235.xml"/><Relationship Id="rId256" Type="http://schemas.openxmlformats.org/officeDocument/2006/relationships/customXml" Target="../customXml/item256.xml"/><Relationship Id="rId277" Type="http://schemas.openxmlformats.org/officeDocument/2006/relationships/customXml" Target="../customXml/item277.xml"/><Relationship Id="rId298" Type="http://schemas.openxmlformats.org/officeDocument/2006/relationships/customXml" Target="../customXml/item298.xml"/><Relationship Id="rId400" Type="http://schemas.openxmlformats.org/officeDocument/2006/relationships/slide" Target="slides/slide17.xml"/><Relationship Id="rId116" Type="http://schemas.openxmlformats.org/officeDocument/2006/relationships/customXml" Target="../customXml/item116.xml"/><Relationship Id="rId137" Type="http://schemas.openxmlformats.org/officeDocument/2006/relationships/customXml" Target="../customXml/item137.xml"/><Relationship Id="rId158" Type="http://schemas.openxmlformats.org/officeDocument/2006/relationships/customXml" Target="../customXml/item158.xml"/><Relationship Id="rId302" Type="http://schemas.openxmlformats.org/officeDocument/2006/relationships/customXml" Target="../customXml/item302.xml"/><Relationship Id="rId323" Type="http://schemas.openxmlformats.org/officeDocument/2006/relationships/customXml" Target="../customXml/item323.xml"/><Relationship Id="rId344" Type="http://schemas.openxmlformats.org/officeDocument/2006/relationships/customXml" Target="../customXml/item344.xml"/><Relationship Id="rId20" Type="http://schemas.openxmlformats.org/officeDocument/2006/relationships/customXml" Target="../customXml/item20.xml"/><Relationship Id="rId41" Type="http://schemas.openxmlformats.org/officeDocument/2006/relationships/customXml" Target="../customXml/item41.xml"/><Relationship Id="rId62" Type="http://schemas.openxmlformats.org/officeDocument/2006/relationships/customXml" Target="../customXml/item62.xml"/><Relationship Id="rId83" Type="http://schemas.openxmlformats.org/officeDocument/2006/relationships/customXml" Target="../customXml/item83.xml"/><Relationship Id="rId179" Type="http://schemas.openxmlformats.org/officeDocument/2006/relationships/customXml" Target="../customXml/item179.xml"/><Relationship Id="rId365" Type="http://schemas.openxmlformats.org/officeDocument/2006/relationships/customXml" Target="../customXml/item365.xml"/><Relationship Id="rId386" Type="http://schemas.openxmlformats.org/officeDocument/2006/relationships/slide" Target="slides/slide3.xml"/><Relationship Id="rId190" Type="http://schemas.openxmlformats.org/officeDocument/2006/relationships/customXml" Target="../customXml/item190.xml"/><Relationship Id="rId204" Type="http://schemas.openxmlformats.org/officeDocument/2006/relationships/customXml" Target="../customXml/item204.xml"/><Relationship Id="rId225" Type="http://schemas.openxmlformats.org/officeDocument/2006/relationships/customXml" Target="../customXml/item225.xml"/><Relationship Id="rId246" Type="http://schemas.openxmlformats.org/officeDocument/2006/relationships/customXml" Target="../customXml/item246.xml"/><Relationship Id="rId267" Type="http://schemas.openxmlformats.org/officeDocument/2006/relationships/customXml" Target="../customXml/item267.xml"/><Relationship Id="rId288" Type="http://schemas.openxmlformats.org/officeDocument/2006/relationships/customXml" Target="../customXml/item288.xml"/><Relationship Id="rId411" Type="http://schemas.openxmlformats.org/officeDocument/2006/relationships/slide" Target="slides/slide28.xml"/><Relationship Id="rId106" Type="http://schemas.openxmlformats.org/officeDocument/2006/relationships/customXml" Target="../customXml/item106.xml"/><Relationship Id="rId127" Type="http://schemas.openxmlformats.org/officeDocument/2006/relationships/customXml" Target="../customXml/item127.xml"/><Relationship Id="rId313" Type="http://schemas.openxmlformats.org/officeDocument/2006/relationships/customXml" Target="../customXml/item313.xml"/><Relationship Id="rId10" Type="http://schemas.openxmlformats.org/officeDocument/2006/relationships/customXml" Target="../customXml/item10.xml"/><Relationship Id="rId31" Type="http://schemas.openxmlformats.org/officeDocument/2006/relationships/customXml" Target="../customXml/item31.xml"/><Relationship Id="rId52" Type="http://schemas.openxmlformats.org/officeDocument/2006/relationships/customXml" Target="../customXml/item52.xml"/><Relationship Id="rId73" Type="http://schemas.openxmlformats.org/officeDocument/2006/relationships/customXml" Target="../customXml/item73.xml"/><Relationship Id="rId94" Type="http://schemas.openxmlformats.org/officeDocument/2006/relationships/customXml" Target="../customXml/item94.xml"/><Relationship Id="rId148" Type="http://schemas.openxmlformats.org/officeDocument/2006/relationships/customXml" Target="../customXml/item148.xml"/><Relationship Id="rId169" Type="http://schemas.openxmlformats.org/officeDocument/2006/relationships/customXml" Target="../customXml/item169.xml"/><Relationship Id="rId334" Type="http://schemas.openxmlformats.org/officeDocument/2006/relationships/customXml" Target="../customXml/item334.xml"/><Relationship Id="rId355" Type="http://schemas.openxmlformats.org/officeDocument/2006/relationships/customXml" Target="../customXml/item355.xml"/><Relationship Id="rId376" Type="http://schemas.openxmlformats.org/officeDocument/2006/relationships/customXml" Target="../customXml/item376.xml"/><Relationship Id="rId397" Type="http://schemas.openxmlformats.org/officeDocument/2006/relationships/slide" Target="slides/slide14.xml"/><Relationship Id="rId4" Type="http://schemas.openxmlformats.org/officeDocument/2006/relationships/customXml" Target="../customXml/item4.xml"/><Relationship Id="rId180" Type="http://schemas.openxmlformats.org/officeDocument/2006/relationships/customXml" Target="../customXml/item180.xml"/><Relationship Id="rId215" Type="http://schemas.openxmlformats.org/officeDocument/2006/relationships/customXml" Target="../customXml/item215.xml"/><Relationship Id="rId236" Type="http://schemas.openxmlformats.org/officeDocument/2006/relationships/customXml" Target="../customXml/item236.xml"/><Relationship Id="rId257" Type="http://schemas.openxmlformats.org/officeDocument/2006/relationships/customXml" Target="../customXml/item257.xml"/><Relationship Id="rId278" Type="http://schemas.openxmlformats.org/officeDocument/2006/relationships/customXml" Target="../customXml/item278.xml"/><Relationship Id="rId401" Type="http://schemas.openxmlformats.org/officeDocument/2006/relationships/slide" Target="slides/slide18.xml"/><Relationship Id="rId303" Type="http://schemas.openxmlformats.org/officeDocument/2006/relationships/customXml" Target="../customXml/item303.xml"/><Relationship Id="rId42" Type="http://schemas.openxmlformats.org/officeDocument/2006/relationships/customXml" Target="../customXml/item42.xml"/><Relationship Id="rId84" Type="http://schemas.openxmlformats.org/officeDocument/2006/relationships/customXml" Target="../customXml/item84.xml"/><Relationship Id="rId138" Type="http://schemas.openxmlformats.org/officeDocument/2006/relationships/customXml" Target="../customXml/item138.xml"/><Relationship Id="rId345" Type="http://schemas.openxmlformats.org/officeDocument/2006/relationships/customXml" Target="../customXml/item345.xml"/><Relationship Id="rId387" Type="http://schemas.openxmlformats.org/officeDocument/2006/relationships/slide" Target="slides/slide4.xml"/><Relationship Id="rId191" Type="http://schemas.openxmlformats.org/officeDocument/2006/relationships/customXml" Target="../customXml/item191.xml"/><Relationship Id="rId205" Type="http://schemas.openxmlformats.org/officeDocument/2006/relationships/customXml" Target="../customXml/item205.xml"/><Relationship Id="rId247" Type="http://schemas.openxmlformats.org/officeDocument/2006/relationships/customXml" Target="../customXml/item247.xml"/><Relationship Id="rId412" Type="http://schemas.openxmlformats.org/officeDocument/2006/relationships/slide" Target="slides/slide29.xml"/><Relationship Id="rId107" Type="http://schemas.openxmlformats.org/officeDocument/2006/relationships/customXml" Target="../customXml/item107.xml"/><Relationship Id="rId289" Type="http://schemas.openxmlformats.org/officeDocument/2006/relationships/customXml" Target="../customXml/item289.xml"/><Relationship Id="rId11" Type="http://schemas.openxmlformats.org/officeDocument/2006/relationships/customXml" Target="../customXml/item11.xml"/><Relationship Id="rId53" Type="http://schemas.openxmlformats.org/officeDocument/2006/relationships/customXml" Target="../customXml/item53.xml"/><Relationship Id="rId149" Type="http://schemas.openxmlformats.org/officeDocument/2006/relationships/customXml" Target="../customXml/item149.xml"/><Relationship Id="rId314" Type="http://schemas.openxmlformats.org/officeDocument/2006/relationships/customXml" Target="../customXml/item314.xml"/><Relationship Id="rId356" Type="http://schemas.openxmlformats.org/officeDocument/2006/relationships/customXml" Target="../customXml/item356.xml"/><Relationship Id="rId398" Type="http://schemas.openxmlformats.org/officeDocument/2006/relationships/slide" Target="slides/slide15.xml"/><Relationship Id="rId95" Type="http://schemas.openxmlformats.org/officeDocument/2006/relationships/customXml" Target="../customXml/item95.xml"/><Relationship Id="rId160" Type="http://schemas.openxmlformats.org/officeDocument/2006/relationships/customXml" Target="../customXml/item160.xml"/><Relationship Id="rId216" Type="http://schemas.openxmlformats.org/officeDocument/2006/relationships/customXml" Target="../customXml/item216.xml"/><Relationship Id="rId258" Type="http://schemas.openxmlformats.org/officeDocument/2006/relationships/customXml" Target="../customXml/item258.xml"/><Relationship Id="rId22" Type="http://schemas.openxmlformats.org/officeDocument/2006/relationships/customXml" Target="../customXml/item22.xml"/><Relationship Id="rId64" Type="http://schemas.openxmlformats.org/officeDocument/2006/relationships/customXml" Target="../customXml/item64.xml"/><Relationship Id="rId118" Type="http://schemas.openxmlformats.org/officeDocument/2006/relationships/customXml" Target="../customXml/item118.xml"/><Relationship Id="rId325" Type="http://schemas.openxmlformats.org/officeDocument/2006/relationships/customXml" Target="../customXml/item325.xml"/><Relationship Id="rId367" Type="http://schemas.openxmlformats.org/officeDocument/2006/relationships/customXml" Target="../customXml/item367.xml"/><Relationship Id="rId171" Type="http://schemas.openxmlformats.org/officeDocument/2006/relationships/customXml" Target="../customXml/item171.xml"/><Relationship Id="rId227" Type="http://schemas.openxmlformats.org/officeDocument/2006/relationships/customXml" Target="../customXml/item227.xml"/><Relationship Id="rId269" Type="http://schemas.openxmlformats.org/officeDocument/2006/relationships/customXml" Target="../customXml/item269.xml"/><Relationship Id="rId33" Type="http://schemas.openxmlformats.org/officeDocument/2006/relationships/customXml" Target="../customXml/item33.xml"/><Relationship Id="rId129" Type="http://schemas.openxmlformats.org/officeDocument/2006/relationships/customXml" Target="../customXml/item129.xml"/><Relationship Id="rId280" Type="http://schemas.openxmlformats.org/officeDocument/2006/relationships/customXml" Target="../customXml/item280.xml"/><Relationship Id="rId336" Type="http://schemas.openxmlformats.org/officeDocument/2006/relationships/customXml" Target="../customXml/item336.xml"/><Relationship Id="rId75" Type="http://schemas.openxmlformats.org/officeDocument/2006/relationships/customXml" Target="../customXml/item75.xml"/><Relationship Id="rId140" Type="http://schemas.openxmlformats.org/officeDocument/2006/relationships/customXml" Target="../customXml/item140.xml"/><Relationship Id="rId182" Type="http://schemas.openxmlformats.org/officeDocument/2006/relationships/customXml" Target="../customXml/item182.xml"/><Relationship Id="rId378" Type="http://schemas.openxmlformats.org/officeDocument/2006/relationships/customXml" Target="../customXml/item378.xml"/><Relationship Id="rId403" Type="http://schemas.openxmlformats.org/officeDocument/2006/relationships/slide" Target="slides/slide20.xml"/><Relationship Id="rId6" Type="http://schemas.openxmlformats.org/officeDocument/2006/relationships/customXml" Target="../customXml/item6.xml"/><Relationship Id="rId238" Type="http://schemas.openxmlformats.org/officeDocument/2006/relationships/customXml" Target="../customXml/item238.xml"/><Relationship Id="rId291" Type="http://schemas.openxmlformats.org/officeDocument/2006/relationships/customXml" Target="../customXml/item291.xml"/><Relationship Id="rId305" Type="http://schemas.openxmlformats.org/officeDocument/2006/relationships/customXml" Target="../customXml/item305.xml"/><Relationship Id="rId347" Type="http://schemas.openxmlformats.org/officeDocument/2006/relationships/customXml" Target="../customXml/item347.xml"/><Relationship Id="rId44" Type="http://schemas.openxmlformats.org/officeDocument/2006/relationships/customXml" Target="../customXml/item44.xml"/><Relationship Id="rId86" Type="http://schemas.openxmlformats.org/officeDocument/2006/relationships/customXml" Target="../customXml/item86.xml"/><Relationship Id="rId151" Type="http://schemas.openxmlformats.org/officeDocument/2006/relationships/customXml" Target="../customXml/item151.xml"/><Relationship Id="rId389" Type="http://schemas.openxmlformats.org/officeDocument/2006/relationships/slide" Target="slides/slide6.xml"/><Relationship Id="rId193" Type="http://schemas.openxmlformats.org/officeDocument/2006/relationships/customXml" Target="../customXml/item193.xml"/><Relationship Id="rId207" Type="http://schemas.openxmlformats.org/officeDocument/2006/relationships/customXml" Target="../customXml/item207.xml"/><Relationship Id="rId249" Type="http://schemas.openxmlformats.org/officeDocument/2006/relationships/customXml" Target="../customXml/item249.xml"/><Relationship Id="rId414" Type="http://schemas.openxmlformats.org/officeDocument/2006/relationships/handoutMaster" Target="handoutMasters/handoutMaster1.xml"/><Relationship Id="rId13" Type="http://schemas.openxmlformats.org/officeDocument/2006/relationships/customXml" Target="../customXml/item13.xml"/><Relationship Id="rId109" Type="http://schemas.openxmlformats.org/officeDocument/2006/relationships/customXml" Target="../customXml/item109.xml"/><Relationship Id="rId260" Type="http://schemas.openxmlformats.org/officeDocument/2006/relationships/customXml" Target="../customXml/item260.xml"/><Relationship Id="rId316" Type="http://schemas.openxmlformats.org/officeDocument/2006/relationships/customXml" Target="../customXml/item316.xml"/><Relationship Id="rId55" Type="http://schemas.openxmlformats.org/officeDocument/2006/relationships/customXml" Target="../customXml/item55.xml"/><Relationship Id="rId97" Type="http://schemas.openxmlformats.org/officeDocument/2006/relationships/customXml" Target="../customXml/item97.xml"/><Relationship Id="rId120" Type="http://schemas.openxmlformats.org/officeDocument/2006/relationships/customXml" Target="../customXml/item120.xml"/><Relationship Id="rId358" Type="http://schemas.openxmlformats.org/officeDocument/2006/relationships/customXml" Target="../customXml/item358.xml"/><Relationship Id="rId162" Type="http://schemas.openxmlformats.org/officeDocument/2006/relationships/customXml" Target="../customXml/item162.xml"/><Relationship Id="rId218" Type="http://schemas.openxmlformats.org/officeDocument/2006/relationships/customXml" Target="../customXml/item218.xml"/><Relationship Id="rId271" Type="http://schemas.openxmlformats.org/officeDocument/2006/relationships/customXml" Target="../customXml/item271.xml"/><Relationship Id="rId24" Type="http://schemas.openxmlformats.org/officeDocument/2006/relationships/customXml" Target="../customXml/item24.xml"/><Relationship Id="rId66" Type="http://schemas.openxmlformats.org/officeDocument/2006/relationships/customXml" Target="../customXml/item66.xml"/><Relationship Id="rId131" Type="http://schemas.openxmlformats.org/officeDocument/2006/relationships/customXml" Target="../customXml/item131.xml"/><Relationship Id="rId327" Type="http://schemas.openxmlformats.org/officeDocument/2006/relationships/customXml" Target="../customXml/item327.xml"/><Relationship Id="rId369" Type="http://schemas.openxmlformats.org/officeDocument/2006/relationships/customXml" Target="../customXml/item369.xml"/><Relationship Id="rId173" Type="http://schemas.openxmlformats.org/officeDocument/2006/relationships/customXml" Target="../customXml/item173.xml"/><Relationship Id="rId229" Type="http://schemas.openxmlformats.org/officeDocument/2006/relationships/customXml" Target="../customXml/item229.xml"/><Relationship Id="rId380" Type="http://schemas.openxmlformats.org/officeDocument/2006/relationships/customXml" Target="../customXml/item380.xml"/><Relationship Id="rId240" Type="http://schemas.openxmlformats.org/officeDocument/2006/relationships/customXml" Target="../customXml/item240.xml"/><Relationship Id="rId35" Type="http://schemas.openxmlformats.org/officeDocument/2006/relationships/customXml" Target="../customXml/item35.xml"/><Relationship Id="rId77" Type="http://schemas.openxmlformats.org/officeDocument/2006/relationships/customXml" Target="../customXml/item77.xml"/><Relationship Id="rId100" Type="http://schemas.openxmlformats.org/officeDocument/2006/relationships/customXml" Target="../customXml/item100.xml"/><Relationship Id="rId282" Type="http://schemas.openxmlformats.org/officeDocument/2006/relationships/customXml" Target="../customXml/item282.xml"/><Relationship Id="rId338" Type="http://schemas.openxmlformats.org/officeDocument/2006/relationships/customXml" Target="../customXml/item338.xml"/><Relationship Id="rId8" Type="http://schemas.openxmlformats.org/officeDocument/2006/relationships/customXml" Target="../customXml/item8.xml"/><Relationship Id="rId142" Type="http://schemas.openxmlformats.org/officeDocument/2006/relationships/customXml" Target="../customXml/item142.xml"/><Relationship Id="rId184" Type="http://schemas.openxmlformats.org/officeDocument/2006/relationships/customXml" Target="../customXml/item184.xml"/><Relationship Id="rId391" Type="http://schemas.openxmlformats.org/officeDocument/2006/relationships/slide" Target="slides/slide8.xml"/><Relationship Id="rId405" Type="http://schemas.openxmlformats.org/officeDocument/2006/relationships/slide" Target="slides/slide22.xml"/><Relationship Id="rId251" Type="http://schemas.openxmlformats.org/officeDocument/2006/relationships/customXml" Target="../customXml/item251.xml"/><Relationship Id="rId46" Type="http://schemas.openxmlformats.org/officeDocument/2006/relationships/customXml" Target="../customXml/item46.xml"/><Relationship Id="rId293" Type="http://schemas.openxmlformats.org/officeDocument/2006/relationships/customXml" Target="../customXml/item293.xml"/><Relationship Id="rId307" Type="http://schemas.openxmlformats.org/officeDocument/2006/relationships/customXml" Target="../customXml/item307.xml"/><Relationship Id="rId349" Type="http://schemas.openxmlformats.org/officeDocument/2006/relationships/customXml" Target="../customXml/item349.xml"/><Relationship Id="rId88" Type="http://schemas.openxmlformats.org/officeDocument/2006/relationships/customXml" Target="../customXml/item88.xml"/><Relationship Id="rId111" Type="http://schemas.openxmlformats.org/officeDocument/2006/relationships/customXml" Target="../customXml/item111.xml"/><Relationship Id="rId153" Type="http://schemas.openxmlformats.org/officeDocument/2006/relationships/customXml" Target="../customXml/item153.xml"/><Relationship Id="rId195" Type="http://schemas.openxmlformats.org/officeDocument/2006/relationships/customXml" Target="../customXml/item195.xml"/><Relationship Id="rId209" Type="http://schemas.openxmlformats.org/officeDocument/2006/relationships/customXml" Target="../customXml/item209.xml"/><Relationship Id="rId360" Type="http://schemas.openxmlformats.org/officeDocument/2006/relationships/customXml" Target="../customXml/item360.xml"/><Relationship Id="rId416" Type="http://schemas.openxmlformats.org/officeDocument/2006/relationships/viewProps" Target="viewProps.xml"/><Relationship Id="rId220" Type="http://schemas.openxmlformats.org/officeDocument/2006/relationships/customXml" Target="../customXml/item220.xml"/><Relationship Id="rId15" Type="http://schemas.openxmlformats.org/officeDocument/2006/relationships/customXml" Target="../customXml/item15.xml"/><Relationship Id="rId57" Type="http://schemas.openxmlformats.org/officeDocument/2006/relationships/customXml" Target="../customXml/item57.xml"/><Relationship Id="rId262" Type="http://schemas.openxmlformats.org/officeDocument/2006/relationships/customXml" Target="../customXml/item262.xml"/><Relationship Id="rId318" Type="http://schemas.openxmlformats.org/officeDocument/2006/relationships/customXml" Target="../customXml/item318.xml"/><Relationship Id="rId99" Type="http://schemas.openxmlformats.org/officeDocument/2006/relationships/customXml" Target="../customXml/item99.xml"/><Relationship Id="rId122" Type="http://schemas.openxmlformats.org/officeDocument/2006/relationships/customXml" Target="../customXml/item122.xml"/><Relationship Id="rId164" Type="http://schemas.openxmlformats.org/officeDocument/2006/relationships/customXml" Target="../customXml/item164.xml"/><Relationship Id="rId371" Type="http://schemas.openxmlformats.org/officeDocument/2006/relationships/customXml" Target="../customXml/item371.xml"/><Relationship Id="rId26" Type="http://schemas.openxmlformats.org/officeDocument/2006/relationships/customXml" Target="../customXml/item26.xml"/><Relationship Id="rId231" Type="http://schemas.openxmlformats.org/officeDocument/2006/relationships/customXml" Target="../customXml/item231.xml"/><Relationship Id="rId273" Type="http://schemas.openxmlformats.org/officeDocument/2006/relationships/customXml" Target="../customXml/item273.xml"/><Relationship Id="rId329" Type="http://schemas.openxmlformats.org/officeDocument/2006/relationships/customXml" Target="../customXml/item329.xml"/><Relationship Id="rId68" Type="http://schemas.openxmlformats.org/officeDocument/2006/relationships/customXml" Target="../customXml/item68.xml"/><Relationship Id="rId133" Type="http://schemas.openxmlformats.org/officeDocument/2006/relationships/customXml" Target="../customXml/item133.xml"/><Relationship Id="rId175" Type="http://schemas.openxmlformats.org/officeDocument/2006/relationships/customXml" Target="../customXml/item175.xml"/><Relationship Id="rId340" Type="http://schemas.openxmlformats.org/officeDocument/2006/relationships/customXml" Target="../customXml/item340.xml"/><Relationship Id="rId200" Type="http://schemas.openxmlformats.org/officeDocument/2006/relationships/customXml" Target="../customXml/item200.xml"/><Relationship Id="rId382" Type="http://schemas.openxmlformats.org/officeDocument/2006/relationships/customXml" Target="../customXml/item382.xml"/><Relationship Id="rId242" Type="http://schemas.openxmlformats.org/officeDocument/2006/relationships/customXml" Target="../customXml/item242.xml"/><Relationship Id="rId284" Type="http://schemas.openxmlformats.org/officeDocument/2006/relationships/customXml" Target="../customXml/item284.xml"/><Relationship Id="rId37" Type="http://schemas.openxmlformats.org/officeDocument/2006/relationships/customXml" Target="../customXml/item37.xml"/><Relationship Id="rId79" Type="http://schemas.openxmlformats.org/officeDocument/2006/relationships/customXml" Target="../customXml/item79.xml"/><Relationship Id="rId102" Type="http://schemas.openxmlformats.org/officeDocument/2006/relationships/customXml" Target="../customXml/item102.xml"/><Relationship Id="rId144" Type="http://schemas.openxmlformats.org/officeDocument/2006/relationships/customXml" Target="../customXml/item144.xml"/><Relationship Id="rId90" Type="http://schemas.openxmlformats.org/officeDocument/2006/relationships/customXml" Target="../customXml/item90.xml"/><Relationship Id="rId186" Type="http://schemas.openxmlformats.org/officeDocument/2006/relationships/customXml" Target="../customXml/item186.xml"/><Relationship Id="rId351" Type="http://schemas.openxmlformats.org/officeDocument/2006/relationships/customXml" Target="../customXml/item351.xml"/><Relationship Id="rId393" Type="http://schemas.openxmlformats.org/officeDocument/2006/relationships/slide" Target="slides/slide10.xml"/><Relationship Id="rId407" Type="http://schemas.openxmlformats.org/officeDocument/2006/relationships/slide" Target="slides/slide24.xml"/><Relationship Id="rId211" Type="http://schemas.openxmlformats.org/officeDocument/2006/relationships/customXml" Target="../customXml/item211.xml"/><Relationship Id="rId253" Type="http://schemas.openxmlformats.org/officeDocument/2006/relationships/customXml" Target="../customXml/item253.xml"/><Relationship Id="rId295" Type="http://schemas.openxmlformats.org/officeDocument/2006/relationships/customXml" Target="../customXml/item295.xml"/><Relationship Id="rId309" Type="http://schemas.openxmlformats.org/officeDocument/2006/relationships/customXml" Target="../customXml/item309.xml"/><Relationship Id="rId48" Type="http://schemas.openxmlformats.org/officeDocument/2006/relationships/customXml" Target="../customXml/item48.xml"/><Relationship Id="rId113" Type="http://schemas.openxmlformats.org/officeDocument/2006/relationships/customXml" Target="../customXml/item113.xml"/><Relationship Id="rId320" Type="http://schemas.openxmlformats.org/officeDocument/2006/relationships/customXml" Target="../customXml/item320.xml"/><Relationship Id="rId155" Type="http://schemas.openxmlformats.org/officeDocument/2006/relationships/customXml" Target="../customXml/item155.xml"/><Relationship Id="rId197" Type="http://schemas.openxmlformats.org/officeDocument/2006/relationships/customXml" Target="../customXml/item197.xml"/><Relationship Id="rId362" Type="http://schemas.openxmlformats.org/officeDocument/2006/relationships/customXml" Target="../customXml/item362.xml"/><Relationship Id="rId41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0594" name="Rectangle 2"/>
          <p:cNvSpPr>
            <a:spLocks noGrp="1" noChangeArrowheads="1"/>
          </p:cNvSpPr>
          <p:nvPr>
            <p:ph type="hdr" sz="quarter"/>
          </p:nvPr>
        </p:nvSpPr>
        <p:spPr bwMode="auto">
          <a:xfrm>
            <a:off x="0" y="0"/>
            <a:ext cx="3078163" cy="4492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1" hangingPunct="1">
              <a:defRPr sz="1200">
                <a:latin typeface="Arial" pitchFamily="34" charset="0"/>
                <a:ea typeface="+mn-ea"/>
              </a:defRPr>
            </a:lvl1pPr>
          </a:lstStyle>
          <a:p>
            <a:pPr>
              <a:defRPr/>
            </a:pPr>
            <a:endParaRPr lang="en-US" altLang="zh-CN"/>
          </a:p>
        </p:txBody>
      </p:sp>
      <p:sp>
        <p:nvSpPr>
          <p:cNvPr id="110595" name="Rectangle 3"/>
          <p:cNvSpPr>
            <a:spLocks noGrp="1" noChangeArrowheads="1"/>
          </p:cNvSpPr>
          <p:nvPr>
            <p:ph type="dt" sz="quarter" idx="1"/>
          </p:nvPr>
        </p:nvSpPr>
        <p:spPr bwMode="auto">
          <a:xfrm>
            <a:off x="4022725" y="0"/>
            <a:ext cx="3078163" cy="4492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pitchFamily="34" charset="0"/>
                <a:ea typeface="+mn-ea"/>
              </a:defRPr>
            </a:lvl1pPr>
          </a:lstStyle>
          <a:p>
            <a:pPr>
              <a:defRPr/>
            </a:pPr>
            <a:fld id="{E8DEFED1-AC88-4D9D-B5AE-78FAB8B49830}" type="datetime1">
              <a:rPr lang="zh-CN" altLang="en-US"/>
              <a:pPr>
                <a:defRPr/>
              </a:pPr>
              <a:t>2018/11/17</a:t>
            </a:fld>
            <a:endParaRPr lang="en-US" altLang="zh-CN"/>
          </a:p>
        </p:txBody>
      </p:sp>
      <p:sp>
        <p:nvSpPr>
          <p:cNvPr id="110596" name="Rectangle 4"/>
          <p:cNvSpPr>
            <a:spLocks noGrp="1" noChangeArrowheads="1"/>
          </p:cNvSpPr>
          <p:nvPr>
            <p:ph type="ftr" sz="quarter" idx="2"/>
          </p:nvPr>
        </p:nvSpPr>
        <p:spPr bwMode="auto">
          <a:xfrm>
            <a:off x="0" y="8540750"/>
            <a:ext cx="3078163" cy="4492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1200">
                <a:latin typeface="Arial" pitchFamily="34" charset="0"/>
                <a:ea typeface="+mn-ea"/>
              </a:defRPr>
            </a:lvl1pPr>
          </a:lstStyle>
          <a:p>
            <a:pPr>
              <a:defRPr/>
            </a:pPr>
            <a:endParaRPr lang="en-US" altLang="zh-CN"/>
          </a:p>
        </p:txBody>
      </p:sp>
      <p:sp>
        <p:nvSpPr>
          <p:cNvPr id="110597" name="Rectangle 5"/>
          <p:cNvSpPr>
            <a:spLocks noGrp="1" noChangeArrowheads="1"/>
          </p:cNvSpPr>
          <p:nvPr>
            <p:ph type="sldNum" sz="quarter" idx="3"/>
          </p:nvPr>
        </p:nvSpPr>
        <p:spPr bwMode="auto">
          <a:xfrm>
            <a:off x="4022725" y="8540750"/>
            <a:ext cx="3078163" cy="4492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3BA688CF-3C29-4599-BB09-ED00C48A41C5}" type="slidenum">
              <a:rPr lang="en-US" altLang="zh-CN"/>
              <a:pPr>
                <a:defRPr/>
              </a:pPr>
              <a:t>‹#›</a:t>
            </a:fld>
            <a:endParaRPr lang="en-US" altLang="zh-CN"/>
          </a:p>
        </p:txBody>
      </p:sp>
    </p:spTree>
    <p:extLst>
      <p:ext uri="{BB962C8B-B14F-4D97-AF65-F5344CB8AC3E}">
        <p14:creationId xmlns:p14="http://schemas.microsoft.com/office/powerpoint/2010/main" val="3291034696"/>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449263"/>
          </a:xfrm>
          <a:prstGeom prst="rect">
            <a:avLst/>
          </a:prstGeom>
        </p:spPr>
        <p:txBody>
          <a:bodyPr vert="horz" lIns="91440" tIns="45720" rIns="91440" bIns="45720" rtlCol="0"/>
          <a:lstStyle>
            <a:lvl1pPr algn="l" eaLnBrk="1" hangingPunct="1">
              <a:defRPr sz="1200">
                <a:latin typeface="Arial" pitchFamily="34" charset="0"/>
                <a:ea typeface="+mn-ea"/>
              </a:defRPr>
            </a:lvl1pPr>
          </a:lstStyle>
          <a:p>
            <a:pPr>
              <a:defRPr/>
            </a:pPr>
            <a:endParaRPr lang="zh-CN" altLang="en-US"/>
          </a:p>
        </p:txBody>
      </p:sp>
      <p:sp>
        <p:nvSpPr>
          <p:cNvPr id="3" name="日期占位符 2"/>
          <p:cNvSpPr>
            <a:spLocks noGrp="1"/>
          </p:cNvSpPr>
          <p:nvPr>
            <p:ph type="dt" idx="1"/>
          </p:nvPr>
        </p:nvSpPr>
        <p:spPr>
          <a:xfrm>
            <a:off x="4022725" y="0"/>
            <a:ext cx="3078163" cy="449263"/>
          </a:xfrm>
          <a:prstGeom prst="rect">
            <a:avLst/>
          </a:prstGeom>
        </p:spPr>
        <p:txBody>
          <a:bodyPr vert="horz" lIns="91440" tIns="45720" rIns="91440" bIns="45720" rtlCol="0"/>
          <a:lstStyle>
            <a:lvl1pPr algn="r" eaLnBrk="1" hangingPunct="1">
              <a:defRPr sz="1200">
                <a:latin typeface="Arial" pitchFamily="34" charset="0"/>
                <a:ea typeface="+mn-ea"/>
              </a:defRPr>
            </a:lvl1pPr>
          </a:lstStyle>
          <a:p>
            <a:pPr>
              <a:defRPr/>
            </a:pPr>
            <a:fld id="{65355E6B-1D05-4C0D-8735-027EECAEEE00}" type="datetime1">
              <a:rPr lang="zh-CN" altLang="en-US"/>
              <a:pPr>
                <a:defRPr/>
              </a:pPr>
              <a:t>2018/11/17</a:t>
            </a:fld>
            <a:endParaRPr lang="zh-CN" altLang="en-US"/>
          </a:p>
        </p:txBody>
      </p:sp>
      <p:sp>
        <p:nvSpPr>
          <p:cNvPr id="4" name="幻灯片图像占位符 3"/>
          <p:cNvSpPr>
            <a:spLocks noGrp="1" noRot="1" noChangeAspect="1"/>
          </p:cNvSpPr>
          <p:nvPr>
            <p:ph type="sldImg" idx="2"/>
          </p:nvPr>
        </p:nvSpPr>
        <p:spPr>
          <a:xfrm>
            <a:off x="1303338" y="674688"/>
            <a:ext cx="4495800" cy="337185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709613" y="4270375"/>
            <a:ext cx="5683250" cy="4046538"/>
          </a:xfrm>
          <a:prstGeom prst="rect">
            <a:avLst/>
          </a:prstGeom>
        </p:spPr>
        <p:txBody>
          <a:bodyPr vert="horz" lIns="91440" tIns="45720" rIns="91440" bIns="45720" rtlCol="0">
            <a:normAutofit/>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540750"/>
            <a:ext cx="3078163" cy="449263"/>
          </a:xfrm>
          <a:prstGeom prst="rect">
            <a:avLst/>
          </a:prstGeom>
        </p:spPr>
        <p:txBody>
          <a:bodyPr vert="horz" lIns="91440" tIns="45720" rIns="91440" bIns="45720" rtlCol="0" anchor="b"/>
          <a:lstStyle>
            <a:lvl1pPr algn="l" eaLnBrk="1" hangingPunct="1">
              <a:defRPr sz="1200">
                <a:latin typeface="Arial" pitchFamily="34" charset="0"/>
                <a:ea typeface="+mn-ea"/>
              </a:defRPr>
            </a:lvl1pPr>
          </a:lstStyle>
          <a:p>
            <a:pPr>
              <a:defRPr/>
            </a:pPr>
            <a:endParaRPr lang="zh-CN" altLang="en-US"/>
          </a:p>
        </p:txBody>
      </p:sp>
      <p:sp>
        <p:nvSpPr>
          <p:cNvPr id="7" name="灯片编号占位符 6"/>
          <p:cNvSpPr>
            <a:spLocks noGrp="1"/>
          </p:cNvSpPr>
          <p:nvPr>
            <p:ph type="sldNum" sz="quarter" idx="5"/>
          </p:nvPr>
        </p:nvSpPr>
        <p:spPr>
          <a:xfrm>
            <a:off x="4022725" y="8540750"/>
            <a:ext cx="3078163" cy="449263"/>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D30D2157-0268-42F2-B6BE-2B8314433A0D}" type="slidenum">
              <a:rPr lang="zh-CN" altLang="en-US"/>
              <a:pPr>
                <a:defRPr/>
              </a:pPr>
              <a:t>‹#›</a:t>
            </a:fld>
            <a:endParaRPr lang="zh-CN" altLang="en-US"/>
          </a:p>
        </p:txBody>
      </p:sp>
      <p:sp>
        <p:nvSpPr>
          <p:cNvPr id="8" name="灯片编号占位符 6"/>
          <p:cNvSpPr txBox="1">
            <a:spLocks/>
          </p:cNvSpPr>
          <p:nvPr/>
        </p:nvSpPr>
        <p:spPr>
          <a:xfrm>
            <a:off x="2682874" y="3581400"/>
            <a:ext cx="3078163" cy="449263"/>
          </a:xfrm>
          <a:prstGeom prst="rect">
            <a:avLst/>
          </a:prstGeom>
        </p:spPr>
        <p:txBody>
          <a:bodyPr vert="horz" wrap="square" lIns="91440" tIns="45720" rIns="91440" bIns="45720" numCol="1" anchor="b" anchorCtr="0" compatLnSpc="1">
            <a:prstTxWarp prst="textNoShape">
              <a:avLst/>
            </a:prstTxWarp>
          </a:bodyPr>
          <a:lstStyle>
            <a:defPPr>
              <a:defRPr lang="en-US"/>
            </a:defPPr>
            <a:lvl1pPr algn="r" rtl="0" eaLnBrk="1" fontAlgn="base" hangingPunct="1">
              <a:spcBef>
                <a:spcPct val="0"/>
              </a:spcBef>
              <a:spcAft>
                <a:spcPct val="0"/>
              </a:spcAft>
              <a:defRPr sz="1200"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defRPr/>
            </a:pPr>
            <a:fld id="{D30D2157-0268-42F2-B6BE-2B8314433A0D}" type="slidenum">
              <a:rPr lang="zh-CN" altLang="en-US" smtClean="0"/>
              <a:pPr>
                <a:defRPr/>
              </a:pPr>
              <a:t>‹#›</a:t>
            </a:fld>
            <a:endParaRPr lang="zh-CN" altLang="en-US" dirty="0"/>
          </a:p>
        </p:txBody>
      </p:sp>
    </p:spTree>
    <p:extLst>
      <p:ext uri="{BB962C8B-B14F-4D97-AF65-F5344CB8AC3E}">
        <p14:creationId xmlns:p14="http://schemas.microsoft.com/office/powerpoint/2010/main" val="1897077"/>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D30D2157-0268-42F2-B6BE-2B8314433A0D}" type="slidenum">
              <a:rPr lang="zh-CN" altLang="en-US" smtClean="0"/>
              <a:pPr>
                <a:defRPr/>
              </a:pPr>
              <a:t>1</a:t>
            </a:fld>
            <a:endParaRPr lang="zh-CN" altLang="en-US"/>
          </a:p>
        </p:txBody>
      </p:sp>
    </p:spTree>
    <p:extLst>
      <p:ext uri="{BB962C8B-B14F-4D97-AF65-F5344CB8AC3E}">
        <p14:creationId xmlns:p14="http://schemas.microsoft.com/office/powerpoint/2010/main" val="12974557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10</a:t>
            </a:fld>
            <a:endParaRPr lang="zh-CN" altLang="en-US"/>
          </a:p>
        </p:txBody>
      </p:sp>
    </p:spTree>
    <p:extLst>
      <p:ext uri="{BB962C8B-B14F-4D97-AF65-F5344CB8AC3E}">
        <p14:creationId xmlns:p14="http://schemas.microsoft.com/office/powerpoint/2010/main" val="7829593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11</a:t>
            </a:fld>
            <a:endParaRPr lang="zh-CN" altLang="en-US"/>
          </a:p>
        </p:txBody>
      </p:sp>
    </p:spTree>
    <p:extLst>
      <p:ext uri="{BB962C8B-B14F-4D97-AF65-F5344CB8AC3E}">
        <p14:creationId xmlns:p14="http://schemas.microsoft.com/office/powerpoint/2010/main" val="60390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12</a:t>
            </a:fld>
            <a:endParaRPr lang="zh-CN" altLang="en-US"/>
          </a:p>
        </p:txBody>
      </p:sp>
    </p:spTree>
    <p:extLst>
      <p:ext uri="{BB962C8B-B14F-4D97-AF65-F5344CB8AC3E}">
        <p14:creationId xmlns:p14="http://schemas.microsoft.com/office/powerpoint/2010/main" val="24130720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13</a:t>
            </a:fld>
            <a:endParaRPr lang="zh-CN" altLang="en-US"/>
          </a:p>
        </p:txBody>
      </p:sp>
    </p:spTree>
    <p:extLst>
      <p:ext uri="{BB962C8B-B14F-4D97-AF65-F5344CB8AC3E}">
        <p14:creationId xmlns:p14="http://schemas.microsoft.com/office/powerpoint/2010/main" val="2111839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14</a:t>
            </a:fld>
            <a:endParaRPr lang="zh-CN" altLang="en-US"/>
          </a:p>
        </p:txBody>
      </p:sp>
    </p:spTree>
    <p:extLst>
      <p:ext uri="{BB962C8B-B14F-4D97-AF65-F5344CB8AC3E}">
        <p14:creationId xmlns:p14="http://schemas.microsoft.com/office/powerpoint/2010/main" val="8519180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15</a:t>
            </a:fld>
            <a:endParaRPr lang="zh-CN" altLang="en-US"/>
          </a:p>
        </p:txBody>
      </p:sp>
    </p:spTree>
    <p:extLst>
      <p:ext uri="{BB962C8B-B14F-4D97-AF65-F5344CB8AC3E}">
        <p14:creationId xmlns:p14="http://schemas.microsoft.com/office/powerpoint/2010/main" val="231869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16</a:t>
            </a:fld>
            <a:endParaRPr lang="zh-CN" altLang="en-US"/>
          </a:p>
        </p:txBody>
      </p:sp>
    </p:spTree>
    <p:extLst>
      <p:ext uri="{BB962C8B-B14F-4D97-AF65-F5344CB8AC3E}">
        <p14:creationId xmlns:p14="http://schemas.microsoft.com/office/powerpoint/2010/main" val="15021477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17</a:t>
            </a:fld>
            <a:endParaRPr lang="zh-CN" altLang="en-US"/>
          </a:p>
        </p:txBody>
      </p:sp>
    </p:spTree>
    <p:extLst>
      <p:ext uri="{BB962C8B-B14F-4D97-AF65-F5344CB8AC3E}">
        <p14:creationId xmlns:p14="http://schemas.microsoft.com/office/powerpoint/2010/main" val="28626139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18</a:t>
            </a:fld>
            <a:endParaRPr lang="zh-CN" altLang="en-US"/>
          </a:p>
        </p:txBody>
      </p:sp>
    </p:spTree>
    <p:extLst>
      <p:ext uri="{BB962C8B-B14F-4D97-AF65-F5344CB8AC3E}">
        <p14:creationId xmlns:p14="http://schemas.microsoft.com/office/powerpoint/2010/main" val="10585706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19</a:t>
            </a:fld>
            <a:endParaRPr lang="zh-CN" altLang="en-US"/>
          </a:p>
        </p:txBody>
      </p:sp>
    </p:spTree>
    <p:extLst>
      <p:ext uri="{BB962C8B-B14F-4D97-AF65-F5344CB8AC3E}">
        <p14:creationId xmlns:p14="http://schemas.microsoft.com/office/powerpoint/2010/main" val="2897123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a:t>
            </a:fld>
            <a:endParaRPr lang="zh-CN" altLang="en-US"/>
          </a:p>
        </p:txBody>
      </p:sp>
    </p:spTree>
    <p:extLst>
      <p:ext uri="{BB962C8B-B14F-4D97-AF65-F5344CB8AC3E}">
        <p14:creationId xmlns:p14="http://schemas.microsoft.com/office/powerpoint/2010/main" val="39464455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20</a:t>
            </a:fld>
            <a:endParaRPr lang="zh-CN" altLang="en-US"/>
          </a:p>
        </p:txBody>
      </p:sp>
    </p:spTree>
    <p:extLst>
      <p:ext uri="{BB962C8B-B14F-4D97-AF65-F5344CB8AC3E}">
        <p14:creationId xmlns:p14="http://schemas.microsoft.com/office/powerpoint/2010/main" val="18689197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21</a:t>
            </a:fld>
            <a:endParaRPr lang="zh-CN" altLang="en-US"/>
          </a:p>
        </p:txBody>
      </p:sp>
    </p:spTree>
    <p:extLst>
      <p:ext uri="{BB962C8B-B14F-4D97-AF65-F5344CB8AC3E}">
        <p14:creationId xmlns:p14="http://schemas.microsoft.com/office/powerpoint/2010/main" val="12946740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22</a:t>
            </a:fld>
            <a:endParaRPr lang="zh-CN" altLang="en-US"/>
          </a:p>
        </p:txBody>
      </p:sp>
    </p:spTree>
    <p:extLst>
      <p:ext uri="{BB962C8B-B14F-4D97-AF65-F5344CB8AC3E}">
        <p14:creationId xmlns:p14="http://schemas.microsoft.com/office/powerpoint/2010/main" val="39032400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23</a:t>
            </a:fld>
            <a:endParaRPr lang="zh-CN" altLang="en-US"/>
          </a:p>
        </p:txBody>
      </p:sp>
    </p:spTree>
    <p:extLst>
      <p:ext uri="{BB962C8B-B14F-4D97-AF65-F5344CB8AC3E}">
        <p14:creationId xmlns:p14="http://schemas.microsoft.com/office/powerpoint/2010/main" val="40421394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24</a:t>
            </a:fld>
            <a:endParaRPr lang="zh-CN" altLang="en-US"/>
          </a:p>
        </p:txBody>
      </p:sp>
    </p:spTree>
    <p:extLst>
      <p:ext uri="{BB962C8B-B14F-4D97-AF65-F5344CB8AC3E}">
        <p14:creationId xmlns:p14="http://schemas.microsoft.com/office/powerpoint/2010/main" val="41063307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25</a:t>
            </a:fld>
            <a:endParaRPr lang="zh-CN" altLang="en-US"/>
          </a:p>
        </p:txBody>
      </p:sp>
    </p:spTree>
    <p:extLst>
      <p:ext uri="{BB962C8B-B14F-4D97-AF65-F5344CB8AC3E}">
        <p14:creationId xmlns:p14="http://schemas.microsoft.com/office/powerpoint/2010/main" val="39325994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26</a:t>
            </a:fld>
            <a:endParaRPr lang="zh-CN" altLang="en-US"/>
          </a:p>
        </p:txBody>
      </p:sp>
    </p:spTree>
    <p:extLst>
      <p:ext uri="{BB962C8B-B14F-4D97-AF65-F5344CB8AC3E}">
        <p14:creationId xmlns:p14="http://schemas.microsoft.com/office/powerpoint/2010/main" val="20285734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27</a:t>
            </a:fld>
            <a:endParaRPr lang="zh-CN" altLang="en-US"/>
          </a:p>
        </p:txBody>
      </p:sp>
    </p:spTree>
    <p:extLst>
      <p:ext uri="{BB962C8B-B14F-4D97-AF65-F5344CB8AC3E}">
        <p14:creationId xmlns:p14="http://schemas.microsoft.com/office/powerpoint/2010/main" val="4898761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28</a:t>
            </a:fld>
            <a:endParaRPr lang="zh-CN" altLang="en-US"/>
          </a:p>
        </p:txBody>
      </p:sp>
    </p:spTree>
    <p:extLst>
      <p:ext uri="{BB962C8B-B14F-4D97-AF65-F5344CB8AC3E}">
        <p14:creationId xmlns:p14="http://schemas.microsoft.com/office/powerpoint/2010/main" val="4009322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3</a:t>
            </a:fld>
            <a:endParaRPr lang="zh-CN" altLang="en-US"/>
          </a:p>
        </p:txBody>
      </p:sp>
    </p:spTree>
    <p:extLst>
      <p:ext uri="{BB962C8B-B14F-4D97-AF65-F5344CB8AC3E}">
        <p14:creationId xmlns:p14="http://schemas.microsoft.com/office/powerpoint/2010/main" val="406339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4</a:t>
            </a:fld>
            <a:endParaRPr lang="zh-CN" altLang="en-US"/>
          </a:p>
        </p:txBody>
      </p:sp>
    </p:spTree>
    <p:extLst>
      <p:ext uri="{BB962C8B-B14F-4D97-AF65-F5344CB8AC3E}">
        <p14:creationId xmlns:p14="http://schemas.microsoft.com/office/powerpoint/2010/main" val="1565944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D30D2157-0268-42F2-B6BE-2B8314433A0D}" type="slidenum">
              <a:rPr lang="zh-CN" altLang="en-US" smtClean="0"/>
              <a:pPr>
                <a:defRPr/>
              </a:pPr>
              <a:t>5</a:t>
            </a:fld>
            <a:endParaRPr lang="zh-CN" altLang="en-US"/>
          </a:p>
        </p:txBody>
      </p:sp>
    </p:spTree>
    <p:extLst>
      <p:ext uri="{BB962C8B-B14F-4D97-AF65-F5344CB8AC3E}">
        <p14:creationId xmlns:p14="http://schemas.microsoft.com/office/powerpoint/2010/main" val="16229901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6</a:t>
            </a:fld>
            <a:endParaRPr lang="zh-CN" altLang="en-US"/>
          </a:p>
        </p:txBody>
      </p:sp>
    </p:spTree>
    <p:extLst>
      <p:ext uri="{BB962C8B-B14F-4D97-AF65-F5344CB8AC3E}">
        <p14:creationId xmlns:p14="http://schemas.microsoft.com/office/powerpoint/2010/main" val="1913221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7</a:t>
            </a:fld>
            <a:endParaRPr lang="zh-CN" altLang="en-US"/>
          </a:p>
        </p:txBody>
      </p:sp>
    </p:spTree>
    <p:extLst>
      <p:ext uri="{BB962C8B-B14F-4D97-AF65-F5344CB8AC3E}">
        <p14:creationId xmlns:p14="http://schemas.microsoft.com/office/powerpoint/2010/main" val="594367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8</a:t>
            </a:fld>
            <a:endParaRPr lang="zh-CN" altLang="en-US"/>
          </a:p>
        </p:txBody>
      </p:sp>
    </p:spTree>
    <p:extLst>
      <p:ext uri="{BB962C8B-B14F-4D97-AF65-F5344CB8AC3E}">
        <p14:creationId xmlns:p14="http://schemas.microsoft.com/office/powerpoint/2010/main" val="2939391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D30D2157-0268-42F2-B6BE-2B8314433A0D}" type="slidenum">
              <a:rPr lang="zh-CN" altLang="en-US" smtClean="0"/>
              <a:pPr>
                <a:defRPr/>
              </a:pPr>
              <a:t>9</a:t>
            </a:fld>
            <a:endParaRPr lang="zh-CN" altLang="en-US"/>
          </a:p>
        </p:txBody>
      </p:sp>
    </p:spTree>
    <p:extLst>
      <p:ext uri="{BB962C8B-B14F-4D97-AF65-F5344CB8AC3E}">
        <p14:creationId xmlns:p14="http://schemas.microsoft.com/office/powerpoint/2010/main" val="39392206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grpSp>
        <p:nvGrpSpPr>
          <p:cNvPr id="4" name="Group 29"/>
          <p:cNvGrpSpPr>
            <a:grpSpLocks/>
          </p:cNvGrpSpPr>
          <p:nvPr/>
        </p:nvGrpSpPr>
        <p:grpSpPr bwMode="auto">
          <a:xfrm>
            <a:off x="533400" y="628650"/>
            <a:ext cx="8610600" cy="2114550"/>
            <a:chOff x="720" y="396"/>
            <a:chExt cx="5047" cy="1620"/>
          </a:xfrm>
        </p:grpSpPr>
        <p:sp>
          <p:nvSpPr>
            <p:cNvPr id="5" name="Rectangle 18"/>
            <p:cNvSpPr>
              <a:spLocks noChangeArrowheads="1"/>
            </p:cNvSpPr>
            <p:nvPr userDrawn="1"/>
          </p:nvSpPr>
          <p:spPr bwMode="gray">
            <a:xfrm>
              <a:off x="1056" y="396"/>
              <a:ext cx="4711" cy="1596"/>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6" name="Rectangle 28"/>
            <p:cNvSpPr>
              <a:spLocks noChangeArrowheads="1"/>
            </p:cNvSpPr>
            <p:nvPr userDrawn="1"/>
          </p:nvSpPr>
          <p:spPr bwMode="gray">
            <a:xfrm>
              <a:off x="720" y="1352"/>
              <a:ext cx="576" cy="664"/>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grpSp>
      <p:sp>
        <p:nvSpPr>
          <p:cNvPr id="7" name="Rectangle 17"/>
          <p:cNvSpPr>
            <a:spLocks noChangeArrowheads="1"/>
          </p:cNvSpPr>
          <p:nvPr userDrawn="1"/>
        </p:nvSpPr>
        <p:spPr bwMode="gray">
          <a:xfrm>
            <a:off x="520700" y="2555875"/>
            <a:ext cx="8623300" cy="72072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9" name="Rectangle 20"/>
          <p:cNvSpPr>
            <a:spLocks noChangeArrowheads="1"/>
          </p:cNvSpPr>
          <p:nvPr/>
        </p:nvSpPr>
        <p:spPr bwMode="gray">
          <a:xfrm>
            <a:off x="1106488" y="628650"/>
            <a:ext cx="566737" cy="636588"/>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0" name="Rectangle 21"/>
          <p:cNvSpPr>
            <a:spLocks noChangeArrowheads="1"/>
          </p:cNvSpPr>
          <p:nvPr/>
        </p:nvSpPr>
        <p:spPr bwMode="gray">
          <a:xfrm>
            <a:off x="1668463" y="0"/>
            <a:ext cx="585787" cy="635000"/>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1" name="Rectangle 22"/>
          <p:cNvSpPr>
            <a:spLocks noChangeArrowheads="1"/>
          </p:cNvSpPr>
          <p:nvPr/>
        </p:nvSpPr>
        <p:spPr bwMode="gray">
          <a:xfrm>
            <a:off x="1671638" y="628650"/>
            <a:ext cx="585787" cy="63182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2" name="Rectangle 23"/>
          <p:cNvSpPr>
            <a:spLocks noChangeArrowheads="1"/>
          </p:cNvSpPr>
          <p:nvPr/>
        </p:nvSpPr>
        <p:spPr bwMode="gray">
          <a:xfrm>
            <a:off x="531813" y="1250732"/>
            <a:ext cx="574675" cy="625475"/>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3" name="Rectangle 24"/>
          <p:cNvSpPr>
            <a:spLocks noChangeArrowheads="1"/>
          </p:cNvSpPr>
          <p:nvPr/>
        </p:nvSpPr>
        <p:spPr bwMode="gray">
          <a:xfrm>
            <a:off x="1106488" y="1263650"/>
            <a:ext cx="566737" cy="62230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4" name="Rectangle 25"/>
          <p:cNvSpPr>
            <a:spLocks noChangeArrowheads="1"/>
          </p:cNvSpPr>
          <p:nvPr/>
        </p:nvSpPr>
        <p:spPr bwMode="gray">
          <a:xfrm>
            <a:off x="-36513" y="1885950"/>
            <a:ext cx="576263" cy="644525"/>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Tree>
    <p:extLst>
      <p:ext uri="{BB962C8B-B14F-4D97-AF65-F5344CB8AC3E}">
        <p14:creationId xmlns:p14="http://schemas.microsoft.com/office/powerpoint/2010/main" val="206848355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045028"/>
            <a:ext cx="8229600" cy="5431972"/>
          </a:xfrm>
        </p:spPr>
        <p:txBody>
          <a:bodyPr/>
          <a:lstStyle>
            <a:lvl1pPr marL="342900" indent="-342900">
              <a:buClr>
                <a:srgbClr val="0000FF"/>
              </a:buClr>
              <a:buFont typeface="Wingdings" panose="05000000000000000000" pitchFamily="2" charset="2"/>
              <a:buChar char=""/>
              <a:defRPr/>
            </a:lvl1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Rectangle 6">
            <a:extLst>
              <a:ext uri="{FF2B5EF4-FFF2-40B4-BE49-F238E27FC236}">
                <a16:creationId xmlns:a16="http://schemas.microsoft.com/office/drawing/2014/main" id="{2B2F5976-607D-3E41-9AD5-A368C84CBE4B}"/>
              </a:ext>
            </a:extLst>
          </p:cNvPr>
          <p:cNvSpPr>
            <a:spLocks noGrp="1" noChangeArrowheads="1"/>
          </p:cNvSpPr>
          <p:nvPr>
            <p:ph type="sldNum" sz="quarter" idx="11"/>
          </p:nvPr>
        </p:nvSpPr>
        <p:spPr>
          <a:xfrm>
            <a:off x="8631088" y="6492701"/>
            <a:ext cx="2133600" cy="320675"/>
          </a:xfrm>
          <a:prstGeom prst="rect">
            <a:avLst/>
          </a:prstGeom>
        </p:spPr>
        <p:txBody>
          <a:bodyPr vert="horz" wrap="square" lIns="91440" tIns="45720" rIns="91440" bIns="45720" numCol="1" anchor="t" anchorCtr="0" compatLnSpc="1">
            <a:prstTxWarp prst="textNoShape">
              <a:avLst/>
            </a:prstTxWarp>
          </a:bodyPr>
          <a:lstStyle>
            <a:lvl1pPr eaLnBrk="1" hangingPunct="1">
              <a:defRPr b="1">
                <a:solidFill>
                  <a:schemeClr val="bg1"/>
                </a:solidFill>
              </a:defRPr>
            </a:lvl1pPr>
          </a:lstStyle>
          <a:p>
            <a:pPr>
              <a:defRPr/>
            </a:pPr>
            <a:r>
              <a:rPr lang="en-US" altLang="zh-Hans" dirty="0"/>
              <a:t>P</a:t>
            </a:r>
            <a:fld id="{DE7977A6-0A49-4E6F-894B-BE950EF59A9F}" type="slidenum">
              <a:rPr lang="en-US" altLang="zh-CN" smtClean="0"/>
              <a:pPr>
                <a:defRPr/>
              </a:pPr>
              <a:t>‹#›</a:t>
            </a:fld>
            <a:endParaRPr lang="en-US" altLang="zh-CN" dirty="0"/>
          </a:p>
        </p:txBody>
      </p:sp>
    </p:spTree>
    <p:extLst>
      <p:ext uri="{BB962C8B-B14F-4D97-AF65-F5344CB8AC3E}">
        <p14:creationId xmlns:p14="http://schemas.microsoft.com/office/powerpoint/2010/main" val="10159748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6" name="Rectangle 6">
            <a:extLst>
              <a:ext uri="{FF2B5EF4-FFF2-40B4-BE49-F238E27FC236}">
                <a16:creationId xmlns:a16="http://schemas.microsoft.com/office/drawing/2014/main" id="{BCD1D703-1F42-DE44-827E-C95ABA84FE23}"/>
              </a:ext>
            </a:extLst>
          </p:cNvPr>
          <p:cNvSpPr>
            <a:spLocks noGrp="1" noChangeArrowheads="1"/>
          </p:cNvSpPr>
          <p:nvPr>
            <p:ph type="sldNum" sz="quarter" idx="11"/>
          </p:nvPr>
        </p:nvSpPr>
        <p:spPr>
          <a:xfrm>
            <a:off x="8631088" y="6492701"/>
            <a:ext cx="2133600" cy="320675"/>
          </a:xfrm>
          <a:prstGeom prst="rect">
            <a:avLst/>
          </a:prstGeom>
        </p:spPr>
        <p:txBody>
          <a:bodyPr vert="horz" wrap="square" lIns="91440" tIns="45720" rIns="91440" bIns="45720" numCol="1" anchor="t" anchorCtr="0" compatLnSpc="1">
            <a:prstTxWarp prst="textNoShape">
              <a:avLst/>
            </a:prstTxWarp>
          </a:bodyPr>
          <a:lstStyle>
            <a:lvl1pPr eaLnBrk="1" hangingPunct="1">
              <a:defRPr b="1">
                <a:solidFill>
                  <a:schemeClr val="bg1"/>
                </a:solidFill>
              </a:defRPr>
            </a:lvl1pPr>
          </a:lstStyle>
          <a:p>
            <a:pPr>
              <a:defRPr/>
            </a:pPr>
            <a:r>
              <a:rPr lang="en-US" altLang="zh-Hans" dirty="0"/>
              <a:t>P</a:t>
            </a:r>
            <a:fld id="{DE7977A6-0A49-4E6F-894B-BE950EF59A9F}" type="slidenum">
              <a:rPr lang="en-US" altLang="zh-CN" smtClean="0"/>
              <a:pPr>
                <a:defRPr/>
              </a:pPr>
              <a:t>‹#›</a:t>
            </a:fld>
            <a:endParaRPr lang="en-US" altLang="zh-CN" dirty="0"/>
          </a:p>
        </p:txBody>
      </p:sp>
    </p:spTree>
    <p:extLst>
      <p:ext uri="{BB962C8B-B14F-4D97-AF65-F5344CB8AC3E}">
        <p14:creationId xmlns:p14="http://schemas.microsoft.com/office/powerpoint/2010/main" val="391273978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228725"/>
            <a:ext cx="4038600" cy="5248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28725"/>
            <a:ext cx="4038600" cy="5248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a:extLst>
              <a:ext uri="{FF2B5EF4-FFF2-40B4-BE49-F238E27FC236}">
                <a16:creationId xmlns:a16="http://schemas.microsoft.com/office/drawing/2014/main" id="{EB4BD784-0396-E743-9F56-60EB1FE6B20D}"/>
              </a:ext>
            </a:extLst>
          </p:cNvPr>
          <p:cNvSpPr>
            <a:spLocks noGrp="1" noChangeArrowheads="1"/>
          </p:cNvSpPr>
          <p:nvPr>
            <p:ph type="sldNum" sz="quarter" idx="11"/>
          </p:nvPr>
        </p:nvSpPr>
        <p:spPr>
          <a:xfrm>
            <a:off x="8631088" y="6492701"/>
            <a:ext cx="2133600" cy="320675"/>
          </a:xfrm>
          <a:prstGeom prst="rect">
            <a:avLst/>
          </a:prstGeom>
        </p:spPr>
        <p:txBody>
          <a:bodyPr vert="horz" wrap="square" lIns="91440" tIns="45720" rIns="91440" bIns="45720" numCol="1" anchor="t" anchorCtr="0" compatLnSpc="1">
            <a:prstTxWarp prst="textNoShape">
              <a:avLst/>
            </a:prstTxWarp>
          </a:bodyPr>
          <a:lstStyle>
            <a:lvl1pPr eaLnBrk="1" hangingPunct="1">
              <a:defRPr b="1">
                <a:solidFill>
                  <a:schemeClr val="bg1"/>
                </a:solidFill>
              </a:defRPr>
            </a:lvl1pPr>
          </a:lstStyle>
          <a:p>
            <a:pPr>
              <a:defRPr/>
            </a:pPr>
            <a:r>
              <a:rPr lang="en-US" altLang="zh-Hans" dirty="0"/>
              <a:t>P</a:t>
            </a:r>
            <a:fld id="{DE7977A6-0A49-4E6F-894B-BE950EF59A9F}" type="slidenum">
              <a:rPr lang="en-US" altLang="zh-CN" smtClean="0"/>
              <a:pPr>
                <a:defRPr/>
              </a:pPr>
              <a:t>‹#›</a:t>
            </a:fld>
            <a:endParaRPr lang="en-US" altLang="zh-CN" dirty="0"/>
          </a:p>
        </p:txBody>
      </p:sp>
    </p:spTree>
    <p:extLst>
      <p:ext uri="{BB962C8B-B14F-4D97-AF65-F5344CB8AC3E}">
        <p14:creationId xmlns:p14="http://schemas.microsoft.com/office/powerpoint/2010/main" val="301994081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9" name="Rectangle 6">
            <a:extLst>
              <a:ext uri="{FF2B5EF4-FFF2-40B4-BE49-F238E27FC236}">
                <a16:creationId xmlns:a16="http://schemas.microsoft.com/office/drawing/2014/main" id="{2CB5B674-E6A0-A442-BCA1-0D008B852CAF}"/>
              </a:ext>
            </a:extLst>
          </p:cNvPr>
          <p:cNvSpPr>
            <a:spLocks noGrp="1" noChangeArrowheads="1"/>
          </p:cNvSpPr>
          <p:nvPr>
            <p:ph type="sldNum" sz="quarter" idx="11"/>
          </p:nvPr>
        </p:nvSpPr>
        <p:spPr>
          <a:xfrm>
            <a:off x="8631088" y="6492701"/>
            <a:ext cx="2133600" cy="320675"/>
          </a:xfrm>
          <a:prstGeom prst="rect">
            <a:avLst/>
          </a:prstGeom>
        </p:spPr>
        <p:txBody>
          <a:bodyPr vert="horz" wrap="square" lIns="91440" tIns="45720" rIns="91440" bIns="45720" numCol="1" anchor="t" anchorCtr="0" compatLnSpc="1">
            <a:prstTxWarp prst="textNoShape">
              <a:avLst/>
            </a:prstTxWarp>
          </a:bodyPr>
          <a:lstStyle>
            <a:lvl1pPr eaLnBrk="1" hangingPunct="1">
              <a:defRPr b="1">
                <a:solidFill>
                  <a:schemeClr val="bg1"/>
                </a:solidFill>
              </a:defRPr>
            </a:lvl1pPr>
          </a:lstStyle>
          <a:p>
            <a:pPr>
              <a:defRPr/>
            </a:pPr>
            <a:r>
              <a:rPr lang="en-US" altLang="zh-Hans" dirty="0"/>
              <a:t>P</a:t>
            </a:r>
            <a:fld id="{DE7977A6-0A49-4E6F-894B-BE950EF59A9F}" type="slidenum">
              <a:rPr lang="en-US" altLang="zh-CN" smtClean="0"/>
              <a:pPr>
                <a:defRPr/>
              </a:pPr>
              <a:t>‹#›</a:t>
            </a:fld>
            <a:endParaRPr lang="en-US" altLang="zh-CN" dirty="0"/>
          </a:p>
        </p:txBody>
      </p:sp>
    </p:spTree>
    <p:extLst>
      <p:ext uri="{BB962C8B-B14F-4D97-AF65-F5344CB8AC3E}">
        <p14:creationId xmlns:p14="http://schemas.microsoft.com/office/powerpoint/2010/main" val="426816995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5D0DE007-8DC1-DB41-9171-A95099B08642}"/>
              </a:ext>
            </a:extLst>
          </p:cNvPr>
          <p:cNvSpPr>
            <a:spLocks noGrp="1" noChangeArrowheads="1"/>
          </p:cNvSpPr>
          <p:nvPr>
            <p:ph type="sldNum" sz="quarter" idx="11"/>
          </p:nvPr>
        </p:nvSpPr>
        <p:spPr>
          <a:xfrm>
            <a:off x="8631088" y="6492701"/>
            <a:ext cx="2133600" cy="320675"/>
          </a:xfrm>
          <a:prstGeom prst="rect">
            <a:avLst/>
          </a:prstGeom>
        </p:spPr>
        <p:txBody>
          <a:bodyPr vert="horz" wrap="square" lIns="91440" tIns="45720" rIns="91440" bIns="45720" numCol="1" anchor="t" anchorCtr="0" compatLnSpc="1">
            <a:prstTxWarp prst="textNoShape">
              <a:avLst/>
            </a:prstTxWarp>
          </a:bodyPr>
          <a:lstStyle>
            <a:lvl1pPr eaLnBrk="1" hangingPunct="1">
              <a:defRPr b="1">
                <a:solidFill>
                  <a:schemeClr val="bg1"/>
                </a:solidFill>
              </a:defRPr>
            </a:lvl1pPr>
          </a:lstStyle>
          <a:p>
            <a:pPr>
              <a:defRPr/>
            </a:pPr>
            <a:r>
              <a:rPr lang="en-US" altLang="zh-Hans" dirty="0"/>
              <a:t>P</a:t>
            </a:r>
            <a:fld id="{DE7977A6-0A49-4E6F-894B-BE950EF59A9F}" type="slidenum">
              <a:rPr lang="en-US" altLang="zh-CN" smtClean="0"/>
              <a:pPr>
                <a:defRPr/>
              </a:pPr>
              <a:t>‹#›</a:t>
            </a:fld>
            <a:endParaRPr lang="en-US" altLang="zh-CN" dirty="0"/>
          </a:p>
        </p:txBody>
      </p:sp>
    </p:spTree>
    <p:extLst>
      <p:ext uri="{BB962C8B-B14F-4D97-AF65-F5344CB8AC3E}">
        <p14:creationId xmlns:p14="http://schemas.microsoft.com/office/powerpoint/2010/main" val="345891066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7" name="Rectangle 6">
            <a:extLst>
              <a:ext uri="{FF2B5EF4-FFF2-40B4-BE49-F238E27FC236}">
                <a16:creationId xmlns:a16="http://schemas.microsoft.com/office/drawing/2014/main" id="{5EEB869D-40FA-2345-A797-075544A0924D}"/>
              </a:ext>
            </a:extLst>
          </p:cNvPr>
          <p:cNvSpPr>
            <a:spLocks noGrp="1" noChangeArrowheads="1"/>
          </p:cNvSpPr>
          <p:nvPr>
            <p:ph type="sldNum" sz="quarter" idx="11"/>
          </p:nvPr>
        </p:nvSpPr>
        <p:spPr>
          <a:xfrm>
            <a:off x="8631088" y="6492701"/>
            <a:ext cx="2133600" cy="320675"/>
          </a:xfrm>
          <a:prstGeom prst="rect">
            <a:avLst/>
          </a:prstGeom>
        </p:spPr>
        <p:txBody>
          <a:bodyPr vert="horz" wrap="square" lIns="91440" tIns="45720" rIns="91440" bIns="45720" numCol="1" anchor="t" anchorCtr="0" compatLnSpc="1">
            <a:prstTxWarp prst="textNoShape">
              <a:avLst/>
            </a:prstTxWarp>
          </a:bodyPr>
          <a:lstStyle>
            <a:lvl1pPr eaLnBrk="1" hangingPunct="1">
              <a:defRPr b="1">
                <a:solidFill>
                  <a:schemeClr val="bg1"/>
                </a:solidFill>
              </a:defRPr>
            </a:lvl1pPr>
          </a:lstStyle>
          <a:p>
            <a:pPr>
              <a:defRPr/>
            </a:pPr>
            <a:r>
              <a:rPr lang="en-US" altLang="zh-Hans" dirty="0"/>
              <a:t>P</a:t>
            </a:r>
            <a:fld id="{DE7977A6-0A49-4E6F-894B-BE950EF59A9F}" type="slidenum">
              <a:rPr lang="en-US" altLang="zh-CN" smtClean="0"/>
              <a:pPr>
                <a:defRPr/>
              </a:pPr>
              <a:t>‹#›</a:t>
            </a:fld>
            <a:endParaRPr lang="en-US" altLang="zh-CN" dirty="0"/>
          </a:p>
        </p:txBody>
      </p:sp>
    </p:spTree>
    <p:extLst>
      <p:ext uri="{BB962C8B-B14F-4D97-AF65-F5344CB8AC3E}">
        <p14:creationId xmlns:p14="http://schemas.microsoft.com/office/powerpoint/2010/main" val="30108547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836712"/>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703435"/>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dirty="0"/>
              <a:t>单击此处编辑母版文本样式</a:t>
            </a:r>
          </a:p>
        </p:txBody>
      </p:sp>
      <p:sp>
        <p:nvSpPr>
          <p:cNvPr id="9" name="Rectangle 6">
            <a:extLst>
              <a:ext uri="{FF2B5EF4-FFF2-40B4-BE49-F238E27FC236}">
                <a16:creationId xmlns:a16="http://schemas.microsoft.com/office/drawing/2014/main" id="{E53C54F0-B72A-814C-87E8-9FE2C802B8B0}"/>
              </a:ext>
            </a:extLst>
          </p:cNvPr>
          <p:cNvSpPr>
            <a:spLocks noGrp="1" noChangeArrowheads="1"/>
          </p:cNvSpPr>
          <p:nvPr>
            <p:ph type="sldNum" sz="quarter" idx="11"/>
          </p:nvPr>
        </p:nvSpPr>
        <p:spPr>
          <a:xfrm>
            <a:off x="8631088" y="6492701"/>
            <a:ext cx="2133600" cy="320675"/>
          </a:xfrm>
          <a:prstGeom prst="rect">
            <a:avLst/>
          </a:prstGeom>
        </p:spPr>
        <p:txBody>
          <a:bodyPr vert="horz" wrap="square" lIns="91440" tIns="45720" rIns="91440" bIns="45720" numCol="1" anchor="t" anchorCtr="0" compatLnSpc="1">
            <a:prstTxWarp prst="textNoShape">
              <a:avLst/>
            </a:prstTxWarp>
          </a:bodyPr>
          <a:lstStyle>
            <a:lvl1pPr eaLnBrk="1" hangingPunct="1">
              <a:defRPr b="1">
                <a:solidFill>
                  <a:schemeClr val="bg1"/>
                </a:solidFill>
              </a:defRPr>
            </a:lvl1pPr>
          </a:lstStyle>
          <a:p>
            <a:pPr>
              <a:defRPr/>
            </a:pPr>
            <a:r>
              <a:rPr lang="en-US" altLang="zh-Hans" dirty="0"/>
              <a:t>P</a:t>
            </a:r>
            <a:fld id="{DE7977A6-0A49-4E6F-894B-BE950EF59A9F}" type="slidenum">
              <a:rPr lang="en-US" altLang="zh-CN" smtClean="0"/>
              <a:pPr>
                <a:defRPr/>
              </a:pPr>
              <a:t>‹#›</a:t>
            </a:fld>
            <a:endParaRPr lang="en-US" altLang="zh-CN" dirty="0"/>
          </a:p>
        </p:txBody>
      </p:sp>
    </p:spTree>
    <p:extLst>
      <p:ext uri="{BB962C8B-B14F-4D97-AF65-F5344CB8AC3E}">
        <p14:creationId xmlns:p14="http://schemas.microsoft.com/office/powerpoint/2010/main" val="11215660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和表格">
    <p:spTree>
      <p:nvGrpSpPr>
        <p:cNvPr id="1" name=""/>
        <p:cNvGrpSpPr/>
        <p:nvPr/>
      </p:nvGrpSpPr>
      <p:grpSpPr>
        <a:xfrm>
          <a:off x="0" y="0"/>
          <a:ext cx="0" cy="0"/>
          <a:chOff x="0" y="0"/>
          <a:chExt cx="0" cy="0"/>
        </a:xfrm>
      </p:grpSpPr>
      <p:sp>
        <p:nvSpPr>
          <p:cNvPr id="3" name="表格占位符 2"/>
          <p:cNvSpPr>
            <a:spLocks noGrp="1"/>
          </p:cNvSpPr>
          <p:nvPr>
            <p:ph type="tbl" idx="1"/>
          </p:nvPr>
        </p:nvSpPr>
        <p:spPr>
          <a:xfrm>
            <a:off x="457200" y="1228725"/>
            <a:ext cx="8229600" cy="5248275"/>
          </a:xfrm>
        </p:spPr>
        <p:txBody>
          <a:bodyPr/>
          <a:lstStyle/>
          <a:p>
            <a:pPr lvl="0"/>
            <a:r>
              <a:rPr lang="zh-CN" altLang="en-US" noProof="0"/>
              <a:t>单击图标添加表格</a:t>
            </a:r>
          </a:p>
        </p:txBody>
      </p:sp>
      <p:sp>
        <p:nvSpPr>
          <p:cNvPr id="6" name="Rectangle 6">
            <a:extLst>
              <a:ext uri="{FF2B5EF4-FFF2-40B4-BE49-F238E27FC236}">
                <a16:creationId xmlns:a16="http://schemas.microsoft.com/office/drawing/2014/main" id="{F03E2514-CCD5-FA44-8886-D576ED156ADF}"/>
              </a:ext>
            </a:extLst>
          </p:cNvPr>
          <p:cNvSpPr>
            <a:spLocks noGrp="1" noChangeArrowheads="1"/>
          </p:cNvSpPr>
          <p:nvPr>
            <p:ph type="sldNum" sz="quarter" idx="11"/>
          </p:nvPr>
        </p:nvSpPr>
        <p:spPr>
          <a:xfrm>
            <a:off x="8631088" y="6492701"/>
            <a:ext cx="2133600" cy="320675"/>
          </a:xfrm>
          <a:prstGeom prst="rect">
            <a:avLst/>
          </a:prstGeom>
        </p:spPr>
        <p:txBody>
          <a:bodyPr vert="horz" wrap="square" lIns="91440" tIns="45720" rIns="91440" bIns="45720" numCol="1" anchor="t" anchorCtr="0" compatLnSpc="1">
            <a:prstTxWarp prst="textNoShape">
              <a:avLst/>
            </a:prstTxWarp>
          </a:bodyPr>
          <a:lstStyle>
            <a:lvl1pPr eaLnBrk="1" hangingPunct="1">
              <a:defRPr b="1">
                <a:solidFill>
                  <a:schemeClr val="bg1"/>
                </a:solidFill>
              </a:defRPr>
            </a:lvl1pPr>
          </a:lstStyle>
          <a:p>
            <a:pPr>
              <a:defRPr/>
            </a:pPr>
            <a:r>
              <a:rPr lang="en-US" altLang="zh-Hans" dirty="0"/>
              <a:t>P</a:t>
            </a:r>
            <a:fld id="{DE7977A6-0A49-4E6F-894B-BE950EF59A9F}" type="slidenum">
              <a:rPr lang="en-US" altLang="zh-CN" smtClean="0"/>
              <a:pPr>
                <a:defRPr/>
              </a:pPr>
              <a:t>‹#›</a:t>
            </a:fld>
            <a:endParaRPr lang="en-US" altLang="zh-CN" dirty="0"/>
          </a:p>
        </p:txBody>
      </p:sp>
    </p:spTree>
    <p:extLst>
      <p:ext uri="{BB962C8B-B14F-4D97-AF65-F5344CB8AC3E}">
        <p14:creationId xmlns:p14="http://schemas.microsoft.com/office/powerpoint/2010/main" val="407393867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5"/>
          <p:cNvSpPr>
            <a:spLocks noChangeArrowheads="1"/>
          </p:cNvSpPr>
          <p:nvPr userDrawn="1"/>
        </p:nvSpPr>
        <p:spPr bwMode="gray">
          <a:xfrm>
            <a:off x="269875" y="3175"/>
            <a:ext cx="8883650" cy="809625"/>
          </a:xfrm>
          <a:prstGeom prst="rect">
            <a:avLst/>
          </a:prstGeom>
          <a:solidFill>
            <a:srgbClr val="3366C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027" name="Rectangle 3"/>
          <p:cNvSpPr>
            <a:spLocks noGrp="1" noChangeArrowheads="1"/>
          </p:cNvSpPr>
          <p:nvPr>
            <p:ph type="body" idx="1"/>
          </p:nvPr>
        </p:nvSpPr>
        <p:spPr bwMode="auto">
          <a:xfrm>
            <a:off x="457200" y="1228725"/>
            <a:ext cx="8229600" cy="524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altLang="zh-CN" dirty="0"/>
          </a:p>
        </p:txBody>
      </p:sp>
      <p:sp>
        <p:nvSpPr>
          <p:cNvPr id="1028" name="Rectangle 24"/>
          <p:cNvSpPr>
            <a:spLocks noChangeArrowheads="1"/>
          </p:cNvSpPr>
          <p:nvPr/>
        </p:nvSpPr>
        <p:spPr bwMode="gray">
          <a:xfrm>
            <a:off x="0" y="280988"/>
            <a:ext cx="269875" cy="269875"/>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029" name="Rectangle 25"/>
          <p:cNvSpPr>
            <a:spLocks noChangeArrowheads="1"/>
          </p:cNvSpPr>
          <p:nvPr/>
        </p:nvSpPr>
        <p:spPr bwMode="gray">
          <a:xfrm>
            <a:off x="265113" y="0"/>
            <a:ext cx="269875" cy="269875"/>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030" name="Rectangle 28"/>
          <p:cNvSpPr>
            <a:spLocks noChangeArrowheads="1"/>
          </p:cNvSpPr>
          <p:nvPr/>
        </p:nvSpPr>
        <p:spPr bwMode="gray">
          <a:xfrm>
            <a:off x="530225" y="-4763"/>
            <a:ext cx="269875" cy="268288"/>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031" name="Rectangle 29"/>
          <p:cNvSpPr>
            <a:spLocks noChangeArrowheads="1"/>
          </p:cNvSpPr>
          <p:nvPr/>
        </p:nvSpPr>
        <p:spPr bwMode="gray">
          <a:xfrm>
            <a:off x="265113" y="261938"/>
            <a:ext cx="269875" cy="26987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032" name="Freeform 15"/>
          <p:cNvSpPr>
            <a:spLocks/>
          </p:cNvSpPr>
          <p:nvPr userDrawn="1"/>
        </p:nvSpPr>
        <p:spPr bwMode="gray">
          <a:xfrm>
            <a:off x="0" y="5881688"/>
            <a:ext cx="9544050" cy="976311"/>
          </a:xfrm>
          <a:custGeom>
            <a:avLst/>
            <a:gdLst>
              <a:gd name="T0" fmla="*/ 2147483647 w 6012"/>
              <a:gd name="T1" fmla="*/ 0 h 1706"/>
              <a:gd name="T2" fmla="*/ 2147483647 w 6012"/>
              <a:gd name="T3" fmla="*/ 2147483647 h 1706"/>
              <a:gd name="T4" fmla="*/ 0 w 6012"/>
              <a:gd name="T5" fmla="*/ 2147483647 h 1706"/>
              <a:gd name="T6" fmla="*/ 2147483647 w 6012"/>
              <a:gd name="T7" fmla="*/ 2147483647 h 1706"/>
              <a:gd name="T8" fmla="*/ 2147483647 w 6012"/>
              <a:gd name="T9" fmla="*/ 2147483647 h 170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012" h="1706">
                <a:moveTo>
                  <a:pt x="5760" y="0"/>
                </a:moveTo>
                <a:cubicBezTo>
                  <a:pt x="5736" y="43"/>
                  <a:pt x="6012" y="1484"/>
                  <a:pt x="4332" y="1484"/>
                </a:cubicBezTo>
                <a:lnTo>
                  <a:pt x="0" y="1493"/>
                </a:lnTo>
                <a:lnTo>
                  <a:pt x="1" y="1706"/>
                </a:lnTo>
                <a:lnTo>
                  <a:pt x="5760" y="1671"/>
                </a:lnTo>
              </a:path>
            </a:pathLst>
          </a:custGeom>
          <a:gradFill rotWithShape="1">
            <a:gsLst>
              <a:gs pos="0">
                <a:srgbClr val="3D81BF"/>
              </a:gs>
              <a:gs pos="100000">
                <a:srgbClr val="B5CFE7"/>
              </a:gs>
            </a:gsLst>
            <a:lin ang="5400000" scaled="1"/>
          </a:gradFill>
          <a:ln>
            <a:noFill/>
          </a:ln>
          <a:extLst>
            <a:ext uri="{91240B29-F687-4F45-9708-019B960494DF}">
              <a14:hiddenLine xmlns:a14="http://schemas.microsoft.com/office/drawing/2010/main" w="0" cap="flat" cmpd="sng">
                <a:solidFill>
                  <a:srgbClr val="000000"/>
                </a:solidFill>
                <a:prstDash val="solid"/>
                <a:round/>
                <a:headEnd type="none" w="med" len="med"/>
                <a:tailEnd type="none" w="med" len="med"/>
              </a14:hiddenLine>
            </a:ext>
          </a:extLst>
        </p:spPr>
        <p:txBody>
          <a:bodyPr/>
          <a:lstStyle/>
          <a:p>
            <a:endParaRPr lang="zh-CN" altLang="en-US"/>
          </a:p>
        </p:txBody>
      </p:sp>
      <p:sp>
        <p:nvSpPr>
          <p:cNvPr id="1033" name="Freeform 16"/>
          <p:cNvSpPr>
            <a:spLocks/>
          </p:cNvSpPr>
          <p:nvPr userDrawn="1"/>
        </p:nvSpPr>
        <p:spPr bwMode="gray">
          <a:xfrm>
            <a:off x="9525" y="6324600"/>
            <a:ext cx="9144000" cy="574763"/>
          </a:xfrm>
          <a:custGeom>
            <a:avLst/>
            <a:gdLst>
              <a:gd name="T0" fmla="*/ 2147483647 w 5760"/>
              <a:gd name="T1" fmla="*/ 0 h 689"/>
              <a:gd name="T2" fmla="*/ 2147483647 w 5760"/>
              <a:gd name="T3" fmla="*/ 2147483647 h 689"/>
              <a:gd name="T4" fmla="*/ 0 w 5760"/>
              <a:gd name="T5" fmla="*/ 2147483647 h 689"/>
              <a:gd name="T6" fmla="*/ 2147483647 w 5760"/>
              <a:gd name="T7" fmla="*/ 2147483647 h 689"/>
              <a:gd name="T8" fmla="*/ 2147483647 w 5760"/>
              <a:gd name="T9" fmla="*/ 2147483647 h 68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760" h="689">
                <a:moveTo>
                  <a:pt x="5754" y="0"/>
                </a:moveTo>
                <a:cubicBezTo>
                  <a:pt x="5730" y="0"/>
                  <a:pt x="5640" y="474"/>
                  <a:pt x="4722" y="486"/>
                </a:cubicBezTo>
                <a:lnTo>
                  <a:pt x="0" y="489"/>
                </a:lnTo>
                <a:lnTo>
                  <a:pt x="1" y="689"/>
                </a:lnTo>
                <a:lnTo>
                  <a:pt x="5760" y="657"/>
                </a:lnTo>
              </a:path>
            </a:pathLst>
          </a:custGeom>
          <a:solidFill>
            <a:srgbClr val="3366CC"/>
          </a:solidFill>
          <a:ln>
            <a:noFill/>
          </a:ln>
          <a:extLst>
            <a:ext uri="{91240B29-F687-4F45-9708-019B960494DF}">
              <a14:hiddenLine xmlns:a14="http://schemas.microsoft.com/office/drawing/2010/main" w="0" cap="flat" cmpd="sng">
                <a:solidFill>
                  <a:srgbClr val="000000"/>
                </a:solidFill>
                <a:prstDash val="solid"/>
                <a:round/>
                <a:headEnd type="none" w="med" len="med"/>
                <a:tailEnd type="none" w="med" len="med"/>
              </a14:hiddenLine>
            </a:ext>
          </a:extLst>
        </p:spPr>
        <p:txBody>
          <a:bodyPr/>
          <a:lstStyle/>
          <a:p>
            <a:endParaRPr lang="zh-CN" altLang="en-US"/>
          </a:p>
        </p:txBody>
      </p:sp>
      <p:sp>
        <p:nvSpPr>
          <p:cNvPr id="1034" name="Rectangle 29"/>
          <p:cNvSpPr>
            <a:spLocks noChangeArrowheads="1"/>
          </p:cNvSpPr>
          <p:nvPr userDrawn="1"/>
        </p:nvSpPr>
        <p:spPr bwMode="gray">
          <a:xfrm>
            <a:off x="0" y="542925"/>
            <a:ext cx="269875" cy="26987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defRPr/>
            </a:pPr>
            <a:endParaRPr lang="zh-CN" altLang="en-US">
              <a:solidFill>
                <a:srgbClr val="000000"/>
              </a:solidFill>
            </a:endParaRPr>
          </a:p>
        </p:txBody>
      </p:sp>
      <p:sp>
        <p:nvSpPr>
          <p:cNvPr id="14" name="Rectangle 6">
            <a:extLst>
              <a:ext uri="{FF2B5EF4-FFF2-40B4-BE49-F238E27FC236}">
                <a16:creationId xmlns:a16="http://schemas.microsoft.com/office/drawing/2014/main" id="{35E8C286-6956-5745-8303-1A6FFF420659}"/>
              </a:ext>
            </a:extLst>
          </p:cNvPr>
          <p:cNvSpPr>
            <a:spLocks noGrp="1" noChangeArrowheads="1"/>
          </p:cNvSpPr>
          <p:nvPr>
            <p:ph type="sldNum" sz="quarter" idx="4"/>
          </p:nvPr>
        </p:nvSpPr>
        <p:spPr>
          <a:xfrm>
            <a:off x="8631088" y="6492701"/>
            <a:ext cx="2133600" cy="320675"/>
          </a:xfrm>
          <a:prstGeom prst="rect">
            <a:avLst/>
          </a:prstGeom>
        </p:spPr>
        <p:txBody>
          <a:bodyPr vert="horz" wrap="square" lIns="91440" tIns="45720" rIns="91440" bIns="45720" numCol="1" anchor="t" anchorCtr="0" compatLnSpc="1">
            <a:prstTxWarp prst="textNoShape">
              <a:avLst/>
            </a:prstTxWarp>
          </a:bodyPr>
          <a:lstStyle>
            <a:lvl1pPr eaLnBrk="1" hangingPunct="1">
              <a:defRPr b="1">
                <a:solidFill>
                  <a:schemeClr val="bg1"/>
                </a:solidFill>
              </a:defRPr>
            </a:lvl1pPr>
          </a:lstStyle>
          <a:p>
            <a:pPr>
              <a:defRPr/>
            </a:pPr>
            <a:r>
              <a:rPr lang="en-US" altLang="zh-Hans" dirty="0"/>
              <a:t>P</a:t>
            </a:r>
            <a:fld id="{DE7977A6-0A49-4E6F-894B-BE950EF59A9F}" type="slidenum">
              <a:rPr lang="en-US" altLang="zh-CN" smtClean="0"/>
              <a:pPr>
                <a:defRPr/>
              </a:pPr>
              <a:t>‹#›</a:t>
            </a:fld>
            <a:endParaRPr lang="en-US" altLang="zh-CN" dirty="0"/>
          </a:p>
        </p:txBody>
      </p:sp>
    </p:spTree>
  </p:cSld>
  <p:clrMap bg1="lt1" tx1="dk1" bg2="lt2" tx2="dk2" accent1="accent1" accent2="accent2" accent3="accent3" accent4="accent4" accent5="accent5" accent6="accent6" hlink="hlink" folHlink="folHlink"/>
  <p:sldLayoutIdLst>
    <p:sldLayoutId id="2147484701" r:id="rId1"/>
    <p:sldLayoutId id="2147484700" r:id="rId2"/>
    <p:sldLayoutId id="2147484702" r:id="rId3"/>
    <p:sldLayoutId id="2147484703" r:id="rId4"/>
    <p:sldLayoutId id="2147484704" r:id="rId5"/>
    <p:sldLayoutId id="2147484706" r:id="rId6"/>
    <p:sldLayoutId id="2147484707" r:id="rId7"/>
    <p:sldLayoutId id="2147484708" r:id="rId8"/>
    <p:sldLayoutId id="2147484711" r:id="rId9"/>
  </p:sldLayoutIdLst>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hf hdr="0" ftr="0" dt="0"/>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Arial" charset="0"/>
        </a:defRPr>
      </a:lvl2pPr>
      <a:lvl3pPr algn="l" rtl="0" eaLnBrk="0" fontAlgn="base" hangingPunct="0">
        <a:spcBef>
          <a:spcPct val="0"/>
        </a:spcBef>
        <a:spcAft>
          <a:spcPct val="0"/>
        </a:spcAft>
        <a:defRPr sz="2800" b="1">
          <a:solidFill>
            <a:schemeClr val="bg1"/>
          </a:solidFill>
          <a:latin typeface="Arial" charset="0"/>
        </a:defRPr>
      </a:lvl3pPr>
      <a:lvl4pPr algn="l" rtl="0" eaLnBrk="0" fontAlgn="base" hangingPunct="0">
        <a:spcBef>
          <a:spcPct val="0"/>
        </a:spcBef>
        <a:spcAft>
          <a:spcPct val="0"/>
        </a:spcAft>
        <a:defRPr sz="2800" b="1">
          <a:solidFill>
            <a:schemeClr val="bg1"/>
          </a:solidFill>
          <a:latin typeface="Arial" charset="0"/>
        </a:defRPr>
      </a:lvl4pPr>
      <a:lvl5pPr algn="l" rtl="0" eaLnBrk="0" fontAlgn="base" hangingPunct="0">
        <a:spcBef>
          <a:spcPct val="0"/>
        </a:spcBef>
        <a:spcAft>
          <a:spcPct val="0"/>
        </a:spcAft>
        <a:defRPr sz="2800" b="1">
          <a:solidFill>
            <a:schemeClr val="bg1"/>
          </a:solidFill>
          <a:latin typeface="Arial" charset="0"/>
        </a:defRPr>
      </a:lvl5pPr>
      <a:lvl6pPr marL="457200" algn="l" rtl="0" eaLnBrk="1" fontAlgn="base" hangingPunct="1">
        <a:spcBef>
          <a:spcPct val="0"/>
        </a:spcBef>
        <a:spcAft>
          <a:spcPct val="0"/>
        </a:spcAft>
        <a:defRPr sz="2800" b="1">
          <a:solidFill>
            <a:schemeClr val="bg1"/>
          </a:solidFill>
          <a:latin typeface="Arial" charset="0"/>
        </a:defRPr>
      </a:lvl6pPr>
      <a:lvl7pPr marL="914400" algn="l" rtl="0" eaLnBrk="1" fontAlgn="base" hangingPunct="1">
        <a:spcBef>
          <a:spcPct val="0"/>
        </a:spcBef>
        <a:spcAft>
          <a:spcPct val="0"/>
        </a:spcAft>
        <a:defRPr sz="2800" b="1">
          <a:solidFill>
            <a:schemeClr val="bg1"/>
          </a:solidFill>
          <a:latin typeface="Arial" charset="0"/>
        </a:defRPr>
      </a:lvl7pPr>
      <a:lvl8pPr marL="1371600" algn="l" rtl="0" eaLnBrk="1" fontAlgn="base" hangingPunct="1">
        <a:spcBef>
          <a:spcPct val="0"/>
        </a:spcBef>
        <a:spcAft>
          <a:spcPct val="0"/>
        </a:spcAft>
        <a:defRPr sz="2800" b="1">
          <a:solidFill>
            <a:schemeClr val="bg1"/>
          </a:solidFill>
          <a:latin typeface="Arial" charset="0"/>
        </a:defRPr>
      </a:lvl8pPr>
      <a:lvl9pPr marL="1828800" algn="l" rtl="0" eaLnBrk="1" fontAlgn="base" hangingPunct="1">
        <a:spcBef>
          <a:spcPct val="0"/>
        </a:spcBef>
        <a:spcAft>
          <a:spcPct val="0"/>
        </a:spcAft>
        <a:defRPr sz="2800" b="1">
          <a:solidFill>
            <a:schemeClr val="bg1"/>
          </a:solidFill>
          <a:latin typeface="Arial" charset="0"/>
        </a:defRPr>
      </a:lvl9pPr>
    </p:titleStyle>
    <p:body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Box 3"/>
          <p:cNvSpPr txBox="1">
            <a:spLocks noChangeArrowheads="1"/>
          </p:cNvSpPr>
          <p:nvPr/>
        </p:nvSpPr>
        <p:spPr bwMode="auto">
          <a:xfrm>
            <a:off x="683568" y="908720"/>
            <a:ext cx="8270544" cy="2158924"/>
          </a:xfrm>
          <a:prstGeom prst="rect">
            <a:avLst/>
          </a:prstGeom>
          <a:noFill/>
          <a:ln w="9525">
            <a:noFill/>
            <a:miter lim="800000"/>
            <a:headEnd/>
            <a:tailEnd/>
          </a:ln>
        </p:spPr>
        <p:txBody>
          <a:bodyPr wrap="square">
            <a:spAutoFit/>
          </a:bodyPr>
          <a:lstStyle/>
          <a:p>
            <a:pPr algn="ctr">
              <a:lnSpc>
                <a:spcPct val="150000"/>
              </a:lnSpc>
              <a:spcAft>
                <a:spcPts val="600"/>
              </a:spcAft>
              <a:defRPr/>
            </a:pPr>
            <a:r>
              <a:rPr lang="zh-CN" altLang="en-US" sz="4800" b="1" dirty="0">
                <a:solidFill>
                  <a:srgbClr val="FFFFFF"/>
                </a:solidFill>
                <a:latin typeface="Verdana" panose="020B0604030504040204" pitchFamily="34" charset="0"/>
                <a:ea typeface="Verdana" panose="020B0604030504040204" pitchFamily="34" charset="0"/>
                <a:cs typeface="Verdana" panose="020B0604030504040204" pitchFamily="34" charset="0"/>
              </a:rPr>
              <a:t>基于置乱算法的社交网络零模型构造及应用</a:t>
            </a:r>
            <a:endParaRPr lang="en-US" altLang="zh-CN" sz="4800" b="1" dirty="0">
              <a:solidFill>
                <a:srgbClr val="FFFFFF"/>
              </a:solidFill>
              <a:latin typeface="Verdana" panose="020B0604030504040204" pitchFamily="34" charset="0"/>
              <a:ea typeface="Verdana" panose="020B0604030504040204" pitchFamily="34" charset="0"/>
              <a:cs typeface="Verdana" panose="020B0604030504040204" pitchFamily="34" charset="0"/>
            </a:endParaRPr>
          </a:p>
        </p:txBody>
      </p:sp>
      <p:sp>
        <p:nvSpPr>
          <p:cNvPr id="14340" name="TextBox 4"/>
          <p:cNvSpPr txBox="1">
            <a:spLocks noChangeArrowheads="1"/>
          </p:cNvSpPr>
          <p:nvPr/>
        </p:nvSpPr>
        <p:spPr bwMode="auto">
          <a:xfrm>
            <a:off x="1459986" y="3861048"/>
            <a:ext cx="6553200" cy="1781642"/>
          </a:xfrm>
          <a:prstGeom prst="rect">
            <a:avLst/>
          </a:prstGeom>
          <a:noFill/>
          <a:ln w="9525">
            <a:noFill/>
            <a:miter lim="800000"/>
            <a:headEnd/>
            <a:tailEnd/>
          </a:ln>
        </p:spPr>
        <p:txBody>
          <a:bodyPr wrap="square">
            <a:spAutoFit/>
          </a:bodyPr>
          <a:lstStyle/>
          <a:p>
            <a:pPr algn="ctr">
              <a:lnSpc>
                <a:spcPct val="125000"/>
              </a:lnSpc>
              <a:spcBef>
                <a:spcPts val="1200"/>
              </a:spcBef>
              <a:spcAft>
                <a:spcPts val="1200"/>
              </a:spcAft>
              <a:defRPr/>
            </a:pPr>
            <a:r>
              <a:rPr lang="zh-CN" altLang="en-US" sz="4400" kern="2000" cap="all" spc="300"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latin typeface="Verdana" panose="020B0604030504040204" pitchFamily="34" charset="0"/>
                <a:ea typeface="黑体" panose="02010609060101010101" pitchFamily="49" charset="-122"/>
                <a:cs typeface="Verdana" panose="020B0604030504040204" pitchFamily="34" charset="0"/>
              </a:rPr>
              <a:t>许小可</a:t>
            </a:r>
            <a:r>
              <a:rPr lang="zh-Hans" altLang="en-US" sz="4400" kern="2000" cap="all" spc="300"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latin typeface="Verdana" panose="020B0604030504040204" pitchFamily="34" charset="0"/>
                <a:ea typeface="黑体" panose="02010609060101010101" pitchFamily="49" charset="-122"/>
                <a:cs typeface="Verdana" panose="020B0604030504040204" pitchFamily="34" charset="0"/>
              </a:rPr>
              <a:t> </a:t>
            </a:r>
            <a:endParaRPr lang="en-US" altLang="zh-CN" sz="4400" kern="2000" cap="all" spc="300"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latin typeface="Verdana" panose="020B0604030504040204" pitchFamily="34" charset="0"/>
              <a:ea typeface="Verdana" panose="020B0604030504040204" pitchFamily="34" charset="0"/>
              <a:cs typeface="Verdana" panose="020B0604030504040204" pitchFamily="34" charset="0"/>
            </a:endParaRPr>
          </a:p>
          <a:p>
            <a:pPr algn="ctr">
              <a:lnSpc>
                <a:spcPct val="125000"/>
              </a:lnSpc>
              <a:spcBef>
                <a:spcPts val="600"/>
              </a:spcBef>
              <a:spcAft>
                <a:spcPts val="1200"/>
              </a:spcAft>
              <a:defRPr/>
            </a:pPr>
            <a:r>
              <a:rPr lang="zh-CN" altLang="en-US" sz="3600" b="1" dirty="0">
                <a:latin typeface="Verdana" panose="020B0604030504040204" pitchFamily="34" charset="0"/>
                <a:ea typeface="黑体" panose="02010609060101010101" pitchFamily="49" charset="-122"/>
                <a:cs typeface="Verdana" panose="020B0604030504040204" pitchFamily="34" charset="0"/>
              </a:rPr>
              <a:t>大连民族大学信通学院</a:t>
            </a:r>
            <a:endParaRPr lang="en-US" altLang="zh-CN" sz="3600" b="1" dirty="0">
              <a:latin typeface="Verdana" panose="020B0604030504040204" pitchFamily="34" charset="0"/>
              <a:ea typeface="Verdana" panose="020B0604030504040204" pitchFamily="34" charset="0"/>
              <a:cs typeface="Verdana" panose="020B0604030504040204" pitchFamily="3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10.2</a:t>
            </a:r>
            <a:r>
              <a:rPr lang="zh-CN" altLang="en-US" sz="3600" b="1" dirty="0">
                <a:solidFill>
                  <a:schemeClr val="bg1"/>
                </a:solidFill>
                <a:latin typeface="黑体" panose="02010609060101010101" pitchFamily="49" charset="-122"/>
                <a:ea typeface="黑体" panose="02010609060101010101" pitchFamily="49" charset="-122"/>
              </a:rPr>
              <a:t> 静态无权网络零模型的构造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10</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57200" y="764704"/>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[4]</a:t>
            </a:r>
            <a:r>
              <a:rPr lang="zh-CN" altLang="en-US" b="1" kern="0" dirty="0"/>
              <a:t> 基于随机断边重连的</a:t>
            </a:r>
            <a:r>
              <a:rPr lang="en-US" altLang="zh-CN" b="1" kern="0" dirty="0"/>
              <a:t>2</a:t>
            </a:r>
            <a:r>
              <a:rPr lang="zh-CN" altLang="en-US" b="1" kern="0" dirty="0"/>
              <a:t>阶零模型</a:t>
            </a:r>
            <a:endParaRPr lang="en-US" altLang="zh-CN" b="1" kern="0" dirty="0"/>
          </a:p>
        </p:txBody>
      </p:sp>
      <p:sp>
        <p:nvSpPr>
          <p:cNvPr id="7" name="矩形 6">
            <a:extLst>
              <a:ext uri="{FF2B5EF4-FFF2-40B4-BE49-F238E27FC236}">
                <a16:creationId xmlns:a16="http://schemas.microsoft.com/office/drawing/2014/main" id="{793377B4-5CBC-9E4E-9557-F411826B37A9}"/>
              </a:ext>
            </a:extLst>
          </p:cNvPr>
          <p:cNvSpPr/>
          <p:nvPr/>
        </p:nvSpPr>
        <p:spPr>
          <a:xfrm>
            <a:off x="-1" y="5887619"/>
            <a:ext cx="9138301" cy="735394"/>
          </a:xfrm>
          <a:prstGeom prst="rect">
            <a:avLst/>
          </a:prstGeom>
        </p:spPr>
        <p:txBody>
          <a:bodyPr wrap="square">
            <a:spAutoFit/>
          </a:bodyPr>
          <a:lstStyle/>
          <a:p>
            <a:pPr algn="ctr">
              <a:lnSpc>
                <a:spcPct val="150000"/>
              </a:lnSpc>
            </a:pPr>
            <a:r>
              <a:rPr lang="zh-CN" altLang="en-US" sz="3200" b="1" dirty="0"/>
              <a:t>原始网络和使用断边重连构造的</a:t>
            </a:r>
            <a:r>
              <a:rPr lang="en-US" altLang="zh-CN" sz="3200" b="1" dirty="0"/>
              <a:t>2</a:t>
            </a:r>
            <a:r>
              <a:rPr lang="zh-CN" altLang="en-US" sz="3200" b="1" dirty="0"/>
              <a:t>阶零模型网络</a:t>
            </a:r>
            <a:endParaRPr lang="zh-CN" altLang="en-US" sz="3200" dirty="0">
              <a:solidFill>
                <a:srgbClr val="FF0000"/>
              </a:solidFill>
            </a:endParaRPr>
          </a:p>
        </p:txBody>
      </p:sp>
      <p:pic>
        <p:nvPicPr>
          <p:cNvPr id="5" name="图片 4">
            <a:extLst>
              <a:ext uri="{FF2B5EF4-FFF2-40B4-BE49-F238E27FC236}">
                <a16:creationId xmlns:a16="http://schemas.microsoft.com/office/drawing/2014/main" id="{7E33744F-122D-5047-887C-645638AC356C}"/>
              </a:ext>
            </a:extLst>
          </p:cNvPr>
          <p:cNvPicPr>
            <a:picLocks noChangeAspect="1"/>
          </p:cNvPicPr>
          <p:nvPr/>
        </p:nvPicPr>
        <p:blipFill>
          <a:blip r:embed="rId3"/>
          <a:stretch>
            <a:fillRect/>
          </a:stretch>
        </p:blipFill>
        <p:spPr>
          <a:xfrm>
            <a:off x="-1" y="1654848"/>
            <a:ext cx="9144000" cy="4232771"/>
          </a:xfrm>
          <a:prstGeom prst="rect">
            <a:avLst/>
          </a:prstGeom>
        </p:spPr>
      </p:pic>
    </p:spTree>
    <p:extLst>
      <p:ext uri="{BB962C8B-B14F-4D97-AF65-F5344CB8AC3E}">
        <p14:creationId xmlns:p14="http://schemas.microsoft.com/office/powerpoint/2010/main" val="107251173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10.2</a:t>
            </a:r>
            <a:r>
              <a:rPr lang="zh-CN" altLang="en-US" sz="3600" b="1" dirty="0">
                <a:solidFill>
                  <a:schemeClr val="bg1"/>
                </a:solidFill>
                <a:latin typeface="黑体" panose="02010609060101010101" pitchFamily="49" charset="-122"/>
                <a:ea typeface="黑体" panose="02010609060101010101" pitchFamily="49" charset="-122"/>
              </a:rPr>
              <a:t> 静态无权网络零模型的构造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11</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57200" y="764704"/>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[5]</a:t>
            </a:r>
            <a:r>
              <a:rPr lang="zh-CN" altLang="en-US" b="1" kern="0" dirty="0"/>
              <a:t> 局部断边重连算法</a:t>
            </a:r>
            <a:r>
              <a:rPr lang="en-US" altLang="zh-CN" b="1" kern="0" dirty="0"/>
              <a:t>-</a:t>
            </a:r>
            <a:r>
              <a:rPr lang="zh-CN" altLang="en-US" b="1" kern="0" dirty="0"/>
              <a:t>富人俱乐部性质</a:t>
            </a:r>
            <a:endParaRPr lang="en-US" altLang="zh-CN" b="1" kern="0" dirty="0"/>
          </a:p>
        </p:txBody>
      </p:sp>
      <p:pic>
        <p:nvPicPr>
          <p:cNvPr id="3" name="图片 2">
            <a:extLst>
              <a:ext uri="{FF2B5EF4-FFF2-40B4-BE49-F238E27FC236}">
                <a16:creationId xmlns:a16="http://schemas.microsoft.com/office/drawing/2014/main" id="{3B7FCF92-CA78-1F47-B22F-DD18EA6AFD3C}"/>
              </a:ext>
            </a:extLst>
          </p:cNvPr>
          <p:cNvPicPr>
            <a:picLocks noChangeAspect="1"/>
          </p:cNvPicPr>
          <p:nvPr/>
        </p:nvPicPr>
        <p:blipFill>
          <a:blip r:embed="rId3"/>
          <a:stretch>
            <a:fillRect/>
          </a:stretch>
        </p:blipFill>
        <p:spPr>
          <a:xfrm>
            <a:off x="108594" y="1831584"/>
            <a:ext cx="8578206" cy="4821454"/>
          </a:xfrm>
          <a:prstGeom prst="rect">
            <a:avLst/>
          </a:prstGeom>
        </p:spPr>
      </p:pic>
    </p:spTree>
    <p:extLst>
      <p:ext uri="{BB962C8B-B14F-4D97-AF65-F5344CB8AC3E}">
        <p14:creationId xmlns:p14="http://schemas.microsoft.com/office/powerpoint/2010/main" val="237118511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10.3</a:t>
            </a:r>
            <a:r>
              <a:rPr lang="zh-CN" altLang="en-US" sz="3600" b="1" dirty="0">
                <a:solidFill>
                  <a:schemeClr val="bg1"/>
                </a:solidFill>
                <a:latin typeface="黑体" panose="02010609060101010101" pitchFamily="49" charset="-122"/>
                <a:ea typeface="黑体" panose="02010609060101010101" pitchFamily="49" charset="-122"/>
              </a:rPr>
              <a:t> 静态加权网络零模型的构造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12</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57200" y="764704"/>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[1]</a:t>
            </a:r>
            <a:r>
              <a:rPr lang="zh-CN" altLang="en-US" b="1" kern="0" dirty="0"/>
              <a:t> 权重置乱算法</a:t>
            </a:r>
            <a:endParaRPr lang="en-US" altLang="zh-CN" b="1" kern="0" dirty="0"/>
          </a:p>
        </p:txBody>
      </p:sp>
      <p:pic>
        <p:nvPicPr>
          <p:cNvPr id="5" name="图片 4">
            <a:extLst>
              <a:ext uri="{FF2B5EF4-FFF2-40B4-BE49-F238E27FC236}">
                <a16:creationId xmlns:a16="http://schemas.microsoft.com/office/drawing/2014/main" id="{44E0F6F8-18C5-254E-A91E-8A713015AEAD}"/>
              </a:ext>
            </a:extLst>
          </p:cNvPr>
          <p:cNvPicPr>
            <a:picLocks noChangeAspect="1"/>
          </p:cNvPicPr>
          <p:nvPr/>
        </p:nvPicPr>
        <p:blipFill>
          <a:blip r:embed="rId3"/>
          <a:stretch>
            <a:fillRect/>
          </a:stretch>
        </p:blipFill>
        <p:spPr>
          <a:xfrm>
            <a:off x="0" y="1907614"/>
            <a:ext cx="9144000" cy="3042772"/>
          </a:xfrm>
          <a:prstGeom prst="rect">
            <a:avLst/>
          </a:prstGeom>
        </p:spPr>
      </p:pic>
      <p:sp>
        <p:nvSpPr>
          <p:cNvPr id="7" name="矩形 6">
            <a:extLst>
              <a:ext uri="{FF2B5EF4-FFF2-40B4-BE49-F238E27FC236}">
                <a16:creationId xmlns:a16="http://schemas.microsoft.com/office/drawing/2014/main" id="{F6CE1AC3-BD33-0142-A200-AB35DA71A0DA}"/>
              </a:ext>
            </a:extLst>
          </p:cNvPr>
          <p:cNvSpPr/>
          <p:nvPr/>
        </p:nvSpPr>
        <p:spPr>
          <a:xfrm>
            <a:off x="5699" y="5343274"/>
            <a:ext cx="9138301" cy="735394"/>
          </a:xfrm>
          <a:prstGeom prst="rect">
            <a:avLst/>
          </a:prstGeom>
        </p:spPr>
        <p:txBody>
          <a:bodyPr wrap="square">
            <a:spAutoFit/>
          </a:bodyPr>
          <a:lstStyle/>
          <a:p>
            <a:pPr algn="ctr">
              <a:lnSpc>
                <a:spcPct val="150000"/>
              </a:lnSpc>
            </a:pPr>
            <a:r>
              <a:rPr lang="zh-CN" altLang="en-US" sz="3200" b="1" dirty="0"/>
              <a:t>原始网络和使用权重置乱算法构造的零模型网络</a:t>
            </a:r>
            <a:endParaRPr lang="zh-CN" altLang="en-US" sz="3200" dirty="0">
              <a:solidFill>
                <a:srgbClr val="FF0000"/>
              </a:solidFill>
            </a:endParaRPr>
          </a:p>
        </p:txBody>
      </p:sp>
    </p:spTree>
    <p:extLst>
      <p:ext uri="{BB962C8B-B14F-4D97-AF65-F5344CB8AC3E}">
        <p14:creationId xmlns:p14="http://schemas.microsoft.com/office/powerpoint/2010/main" val="288756801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10.3</a:t>
            </a:r>
            <a:r>
              <a:rPr lang="zh-CN" altLang="en-US" sz="3600" b="1" dirty="0">
                <a:solidFill>
                  <a:schemeClr val="bg1"/>
                </a:solidFill>
                <a:latin typeface="黑体" panose="02010609060101010101" pitchFamily="49" charset="-122"/>
                <a:ea typeface="黑体" panose="02010609060101010101" pitchFamily="49" charset="-122"/>
              </a:rPr>
              <a:t> 静态加权网络零模型的构造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13</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57200" y="764704"/>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[2]</a:t>
            </a:r>
            <a:r>
              <a:rPr lang="zh-CN" altLang="en-US" b="1" kern="0" dirty="0"/>
              <a:t> 等权重置乱算法</a:t>
            </a:r>
            <a:endParaRPr lang="en-US" altLang="zh-CN" b="1" kern="0" dirty="0"/>
          </a:p>
        </p:txBody>
      </p:sp>
      <p:sp>
        <p:nvSpPr>
          <p:cNvPr id="7" name="矩形 6">
            <a:extLst>
              <a:ext uri="{FF2B5EF4-FFF2-40B4-BE49-F238E27FC236}">
                <a16:creationId xmlns:a16="http://schemas.microsoft.com/office/drawing/2014/main" id="{F6CE1AC3-BD33-0142-A200-AB35DA71A0DA}"/>
              </a:ext>
            </a:extLst>
          </p:cNvPr>
          <p:cNvSpPr/>
          <p:nvPr/>
        </p:nvSpPr>
        <p:spPr>
          <a:xfrm>
            <a:off x="5699" y="5343274"/>
            <a:ext cx="9138301" cy="735394"/>
          </a:xfrm>
          <a:prstGeom prst="rect">
            <a:avLst/>
          </a:prstGeom>
        </p:spPr>
        <p:txBody>
          <a:bodyPr wrap="square">
            <a:spAutoFit/>
          </a:bodyPr>
          <a:lstStyle/>
          <a:p>
            <a:pPr algn="ctr">
              <a:lnSpc>
                <a:spcPct val="150000"/>
              </a:lnSpc>
            </a:pPr>
            <a:r>
              <a:rPr lang="zh-CN" altLang="en-US" sz="3200" b="1" dirty="0"/>
              <a:t>原始网络和使用等权重置乱构造的零模型网络</a:t>
            </a:r>
            <a:endParaRPr lang="zh-CN" altLang="en-US" sz="3200" dirty="0">
              <a:solidFill>
                <a:srgbClr val="FF0000"/>
              </a:solidFill>
            </a:endParaRPr>
          </a:p>
        </p:txBody>
      </p:sp>
      <p:pic>
        <p:nvPicPr>
          <p:cNvPr id="3" name="图片 2">
            <a:extLst>
              <a:ext uri="{FF2B5EF4-FFF2-40B4-BE49-F238E27FC236}">
                <a16:creationId xmlns:a16="http://schemas.microsoft.com/office/drawing/2014/main" id="{2CA4C56B-B033-6F4E-BC5C-BB17784582C2}"/>
              </a:ext>
            </a:extLst>
          </p:cNvPr>
          <p:cNvPicPr>
            <a:picLocks noChangeAspect="1"/>
          </p:cNvPicPr>
          <p:nvPr/>
        </p:nvPicPr>
        <p:blipFill>
          <a:blip r:embed="rId3"/>
          <a:stretch>
            <a:fillRect/>
          </a:stretch>
        </p:blipFill>
        <p:spPr>
          <a:xfrm>
            <a:off x="0" y="1780320"/>
            <a:ext cx="9144000" cy="3297360"/>
          </a:xfrm>
          <a:prstGeom prst="rect">
            <a:avLst/>
          </a:prstGeom>
        </p:spPr>
      </p:pic>
    </p:spTree>
    <p:extLst>
      <p:ext uri="{BB962C8B-B14F-4D97-AF65-F5344CB8AC3E}">
        <p14:creationId xmlns:p14="http://schemas.microsoft.com/office/powerpoint/2010/main" val="269921701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10.3</a:t>
            </a:r>
            <a:r>
              <a:rPr lang="zh-CN" altLang="en-US" sz="3600" b="1" dirty="0">
                <a:solidFill>
                  <a:schemeClr val="bg1"/>
                </a:solidFill>
                <a:latin typeface="黑体" panose="02010609060101010101" pitchFamily="49" charset="-122"/>
                <a:ea typeface="黑体" panose="02010609060101010101" pitchFamily="49" charset="-122"/>
              </a:rPr>
              <a:t> 静态加权网络零模型的构造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14</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57200" y="764704"/>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[3]</a:t>
            </a:r>
            <a:r>
              <a:rPr lang="zh-CN" altLang="en-US" b="1" kern="0" dirty="0"/>
              <a:t> 局部权重置乱算法</a:t>
            </a:r>
            <a:endParaRPr lang="en-US" altLang="zh-CN" b="1" kern="0" dirty="0"/>
          </a:p>
        </p:txBody>
      </p:sp>
      <p:sp>
        <p:nvSpPr>
          <p:cNvPr id="7" name="矩形 6">
            <a:extLst>
              <a:ext uri="{FF2B5EF4-FFF2-40B4-BE49-F238E27FC236}">
                <a16:creationId xmlns:a16="http://schemas.microsoft.com/office/drawing/2014/main" id="{F6CE1AC3-BD33-0142-A200-AB35DA71A0DA}"/>
              </a:ext>
            </a:extLst>
          </p:cNvPr>
          <p:cNvSpPr/>
          <p:nvPr/>
        </p:nvSpPr>
        <p:spPr>
          <a:xfrm>
            <a:off x="5699" y="5343274"/>
            <a:ext cx="9138301" cy="735394"/>
          </a:xfrm>
          <a:prstGeom prst="rect">
            <a:avLst/>
          </a:prstGeom>
        </p:spPr>
        <p:txBody>
          <a:bodyPr wrap="square">
            <a:spAutoFit/>
          </a:bodyPr>
          <a:lstStyle/>
          <a:p>
            <a:pPr algn="ctr">
              <a:lnSpc>
                <a:spcPct val="150000"/>
              </a:lnSpc>
            </a:pPr>
            <a:r>
              <a:rPr lang="zh-CN" altLang="en-US" sz="3200" b="1" dirty="0"/>
              <a:t>保持节点出权不变的局域权重置乱算法示意图</a:t>
            </a:r>
            <a:endParaRPr lang="zh-CN" altLang="en-US" sz="3200" dirty="0">
              <a:solidFill>
                <a:srgbClr val="FF0000"/>
              </a:solidFill>
            </a:endParaRPr>
          </a:p>
        </p:txBody>
      </p:sp>
      <p:pic>
        <p:nvPicPr>
          <p:cNvPr id="5" name="图片 4">
            <a:extLst>
              <a:ext uri="{FF2B5EF4-FFF2-40B4-BE49-F238E27FC236}">
                <a16:creationId xmlns:a16="http://schemas.microsoft.com/office/drawing/2014/main" id="{1F5487C1-8F11-5445-8985-928B2A9F4EEB}"/>
              </a:ext>
            </a:extLst>
          </p:cNvPr>
          <p:cNvPicPr>
            <a:picLocks noChangeAspect="1"/>
          </p:cNvPicPr>
          <p:nvPr/>
        </p:nvPicPr>
        <p:blipFill>
          <a:blip r:embed="rId3"/>
          <a:stretch>
            <a:fillRect/>
          </a:stretch>
        </p:blipFill>
        <p:spPr>
          <a:xfrm>
            <a:off x="0" y="1886943"/>
            <a:ext cx="9144000" cy="3084114"/>
          </a:xfrm>
          <a:prstGeom prst="rect">
            <a:avLst/>
          </a:prstGeom>
        </p:spPr>
      </p:pic>
    </p:spTree>
    <p:extLst>
      <p:ext uri="{BB962C8B-B14F-4D97-AF65-F5344CB8AC3E}">
        <p14:creationId xmlns:p14="http://schemas.microsoft.com/office/powerpoint/2010/main" val="351879973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15</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[1]</a:t>
            </a:r>
            <a:r>
              <a:rPr lang="zh-CN" altLang="en-US" b="1" kern="0" dirty="0"/>
              <a:t> 时变网络简介</a:t>
            </a:r>
            <a:endParaRPr lang="en-US" altLang="zh-CN" b="1" kern="0" dirty="0"/>
          </a:p>
        </p:txBody>
      </p:sp>
      <p:pic>
        <p:nvPicPr>
          <p:cNvPr id="5" name="图片 4">
            <a:extLst>
              <a:ext uri="{FF2B5EF4-FFF2-40B4-BE49-F238E27FC236}">
                <a16:creationId xmlns:a16="http://schemas.microsoft.com/office/drawing/2014/main" id="{279AC09C-A7CC-0842-A512-712DCE06634B}"/>
              </a:ext>
            </a:extLst>
          </p:cNvPr>
          <p:cNvPicPr>
            <a:picLocks noChangeAspect="1"/>
          </p:cNvPicPr>
          <p:nvPr/>
        </p:nvPicPr>
        <p:blipFill>
          <a:blip r:embed="rId3"/>
          <a:stretch>
            <a:fillRect/>
          </a:stretch>
        </p:blipFill>
        <p:spPr>
          <a:xfrm>
            <a:off x="539551" y="1440464"/>
            <a:ext cx="7582549" cy="5372911"/>
          </a:xfrm>
          <a:prstGeom prst="rect">
            <a:avLst/>
          </a:prstGeom>
        </p:spPr>
      </p:pic>
    </p:spTree>
    <p:extLst>
      <p:ext uri="{BB962C8B-B14F-4D97-AF65-F5344CB8AC3E}">
        <p14:creationId xmlns:p14="http://schemas.microsoft.com/office/powerpoint/2010/main" val="331622725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16</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[2]</a:t>
            </a:r>
            <a:r>
              <a:rPr lang="zh-CN" altLang="en-US" b="1" kern="0" dirty="0"/>
              <a:t> 连边置乱算法</a:t>
            </a:r>
            <a:endParaRPr lang="en-US" altLang="zh-CN" b="1" kern="0" dirty="0"/>
          </a:p>
        </p:txBody>
      </p:sp>
      <p:sp>
        <p:nvSpPr>
          <p:cNvPr id="7" name="内容占位符 1">
            <a:extLst>
              <a:ext uri="{FF2B5EF4-FFF2-40B4-BE49-F238E27FC236}">
                <a16:creationId xmlns:a16="http://schemas.microsoft.com/office/drawing/2014/main" id="{41D90110-340F-B443-9908-FBE1756D190F}"/>
              </a:ext>
            </a:extLst>
          </p:cNvPr>
          <p:cNvSpPr txBox="1">
            <a:spLocks/>
          </p:cNvSpPr>
          <p:nvPr/>
        </p:nvSpPr>
        <p:spPr bwMode="auto">
          <a:xfrm>
            <a:off x="-352" y="1700808"/>
            <a:ext cx="9144352" cy="4896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150000"/>
              </a:lnSpc>
              <a:spcBef>
                <a:spcPts val="576"/>
              </a:spcBef>
              <a:spcAft>
                <a:spcPts val="600"/>
              </a:spcAft>
            </a:pPr>
            <a:r>
              <a:rPr lang="zh-CN" altLang="en-US" sz="2400" b="1" kern="0" dirty="0"/>
              <a:t>时变网络的连边置乱和静态网络的连边置乱算法是类似的，具体的置乱步骤也是一样的。不同的是时变网络中邻边上的事件之间具有时间上的相关性，基于时变网络的连边置乱算法不仅破坏了网络拓扑、权重拓扑相关性，还破坏了事件间的相关性。</a:t>
            </a:r>
            <a:endParaRPr lang="en-US" altLang="zh-CN" sz="2400" b="1" kern="0" dirty="0"/>
          </a:p>
          <a:p>
            <a:pPr>
              <a:lnSpc>
                <a:spcPct val="150000"/>
              </a:lnSpc>
              <a:spcBef>
                <a:spcPts val="576"/>
              </a:spcBef>
              <a:spcAft>
                <a:spcPts val="600"/>
              </a:spcAft>
            </a:pPr>
            <a:endParaRPr lang="en-US" altLang="zh-CN" sz="2400" b="1" kern="0" dirty="0"/>
          </a:p>
          <a:p>
            <a:pPr>
              <a:lnSpc>
                <a:spcPct val="150000"/>
              </a:lnSpc>
              <a:spcBef>
                <a:spcPts val="576"/>
              </a:spcBef>
              <a:spcAft>
                <a:spcPts val="600"/>
              </a:spcAft>
            </a:pPr>
            <a:r>
              <a:rPr lang="zh-CN" altLang="en-US" sz="2400" b="1" kern="0" dirty="0"/>
              <a:t>该算法保留了事件阵发性和每日、每周模式，因此可以研究其它三种因素的综合影响。该算法也可以同其它算法一起，对比研究某种因素的影响。</a:t>
            </a:r>
            <a:endParaRPr lang="en-US" altLang="zh-CN" sz="2400" b="1" kern="0" dirty="0"/>
          </a:p>
        </p:txBody>
      </p:sp>
    </p:spTree>
    <p:extLst>
      <p:ext uri="{BB962C8B-B14F-4D97-AF65-F5344CB8AC3E}">
        <p14:creationId xmlns:p14="http://schemas.microsoft.com/office/powerpoint/2010/main" val="18049423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17</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[3]</a:t>
            </a:r>
            <a:r>
              <a:rPr lang="zh-CN" altLang="en-US" b="1" kern="0" dirty="0"/>
              <a:t> 时间置乱算法</a:t>
            </a:r>
            <a:endParaRPr lang="en-US" altLang="zh-CN" b="1" kern="0" dirty="0"/>
          </a:p>
        </p:txBody>
      </p:sp>
      <p:pic>
        <p:nvPicPr>
          <p:cNvPr id="3" name="图片 2">
            <a:extLst>
              <a:ext uri="{FF2B5EF4-FFF2-40B4-BE49-F238E27FC236}">
                <a16:creationId xmlns:a16="http://schemas.microsoft.com/office/drawing/2014/main" id="{44205648-16E2-6746-8742-55310BF7B467}"/>
              </a:ext>
            </a:extLst>
          </p:cNvPr>
          <p:cNvPicPr>
            <a:picLocks noChangeAspect="1"/>
          </p:cNvPicPr>
          <p:nvPr/>
        </p:nvPicPr>
        <p:blipFill>
          <a:blip r:embed="rId3"/>
          <a:stretch>
            <a:fillRect/>
          </a:stretch>
        </p:blipFill>
        <p:spPr>
          <a:xfrm>
            <a:off x="401488" y="1350827"/>
            <a:ext cx="7988300" cy="5445224"/>
          </a:xfrm>
          <a:prstGeom prst="rect">
            <a:avLst/>
          </a:prstGeom>
        </p:spPr>
      </p:pic>
    </p:spTree>
    <p:extLst>
      <p:ext uri="{BB962C8B-B14F-4D97-AF65-F5344CB8AC3E}">
        <p14:creationId xmlns:p14="http://schemas.microsoft.com/office/powerpoint/2010/main" val="83477735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18</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[4]</a:t>
            </a:r>
            <a:r>
              <a:rPr lang="zh-CN" altLang="en-US" b="1" kern="0" dirty="0"/>
              <a:t> 时间随机化算法</a:t>
            </a:r>
            <a:endParaRPr lang="en-US" altLang="zh-CN" b="1" kern="0" dirty="0"/>
          </a:p>
        </p:txBody>
      </p:sp>
      <p:pic>
        <p:nvPicPr>
          <p:cNvPr id="5" name="图片 4">
            <a:extLst>
              <a:ext uri="{FF2B5EF4-FFF2-40B4-BE49-F238E27FC236}">
                <a16:creationId xmlns:a16="http://schemas.microsoft.com/office/drawing/2014/main" id="{A1D07D63-2C4C-1041-A838-0911CC7C71D8}"/>
              </a:ext>
            </a:extLst>
          </p:cNvPr>
          <p:cNvPicPr>
            <a:picLocks noChangeAspect="1"/>
          </p:cNvPicPr>
          <p:nvPr/>
        </p:nvPicPr>
        <p:blipFill>
          <a:blip r:embed="rId3"/>
          <a:stretch>
            <a:fillRect/>
          </a:stretch>
        </p:blipFill>
        <p:spPr>
          <a:xfrm>
            <a:off x="971600" y="1447054"/>
            <a:ext cx="7563196" cy="5366322"/>
          </a:xfrm>
          <a:prstGeom prst="rect">
            <a:avLst/>
          </a:prstGeom>
        </p:spPr>
      </p:pic>
    </p:spTree>
    <p:extLst>
      <p:ext uri="{BB962C8B-B14F-4D97-AF65-F5344CB8AC3E}">
        <p14:creationId xmlns:p14="http://schemas.microsoft.com/office/powerpoint/2010/main" val="328111553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19</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[5]</a:t>
            </a:r>
            <a:r>
              <a:rPr lang="zh-CN" altLang="en-US" b="1" kern="0" dirty="0"/>
              <a:t> 时权置乱算法</a:t>
            </a:r>
            <a:endParaRPr lang="en-US" altLang="zh-CN" b="1" kern="0" dirty="0"/>
          </a:p>
        </p:txBody>
      </p:sp>
      <p:pic>
        <p:nvPicPr>
          <p:cNvPr id="3" name="图片 2">
            <a:extLst>
              <a:ext uri="{FF2B5EF4-FFF2-40B4-BE49-F238E27FC236}">
                <a16:creationId xmlns:a16="http://schemas.microsoft.com/office/drawing/2014/main" id="{9674755E-73FE-BB47-9638-AABF5B644CF9}"/>
              </a:ext>
            </a:extLst>
          </p:cNvPr>
          <p:cNvPicPr>
            <a:picLocks noChangeAspect="1"/>
          </p:cNvPicPr>
          <p:nvPr/>
        </p:nvPicPr>
        <p:blipFill>
          <a:blip r:embed="rId3"/>
          <a:stretch>
            <a:fillRect/>
          </a:stretch>
        </p:blipFill>
        <p:spPr>
          <a:xfrm>
            <a:off x="539552" y="1418499"/>
            <a:ext cx="7556500" cy="5372100"/>
          </a:xfrm>
          <a:prstGeom prst="rect">
            <a:avLst/>
          </a:prstGeom>
        </p:spPr>
      </p:pic>
    </p:spTree>
    <p:extLst>
      <p:ext uri="{BB962C8B-B14F-4D97-AF65-F5344CB8AC3E}">
        <p14:creationId xmlns:p14="http://schemas.microsoft.com/office/powerpoint/2010/main" val="327279358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88F8D81-C854-1C44-8B70-868D65D6DE65}"/>
              </a:ext>
            </a:extLst>
          </p:cNvPr>
          <p:cNvSpPr>
            <a:spLocks noGrp="1"/>
          </p:cNvSpPr>
          <p:nvPr>
            <p:ph idx="4294967295"/>
          </p:nvPr>
        </p:nvSpPr>
        <p:spPr>
          <a:xfrm>
            <a:off x="401488" y="1340768"/>
            <a:ext cx="8229600" cy="4320480"/>
          </a:xfrm>
        </p:spPr>
        <p:txBody>
          <a:bodyPr/>
          <a:lstStyle/>
          <a:p>
            <a:pPr>
              <a:lnSpc>
                <a:spcPct val="200000"/>
              </a:lnSpc>
            </a:pPr>
            <a:r>
              <a:rPr lang="en-US" altLang="zh-CN" b="1" dirty="0"/>
              <a:t>[1] </a:t>
            </a:r>
            <a:r>
              <a:rPr lang="zh-CN" altLang="en-US" b="1" dirty="0"/>
              <a:t>无权网络零模型</a:t>
            </a:r>
            <a:endParaRPr lang="en-US" altLang="zh-CN" b="1" dirty="0"/>
          </a:p>
          <a:p>
            <a:pPr>
              <a:lnSpc>
                <a:spcPct val="200000"/>
              </a:lnSpc>
            </a:pPr>
            <a:r>
              <a:rPr lang="en-US" altLang="zh-CN" b="1" dirty="0"/>
              <a:t>[2] </a:t>
            </a:r>
            <a:r>
              <a:rPr lang="zh-CN" altLang="en-US" b="1" dirty="0"/>
              <a:t>加权网络零模型</a:t>
            </a:r>
            <a:endParaRPr lang="en-US" altLang="zh-CN" b="1" dirty="0"/>
          </a:p>
          <a:p>
            <a:pPr>
              <a:lnSpc>
                <a:spcPct val="200000"/>
              </a:lnSpc>
            </a:pPr>
            <a:r>
              <a:rPr lang="en-US" altLang="zh-CN" b="1" dirty="0"/>
              <a:t>[3]</a:t>
            </a:r>
            <a:r>
              <a:rPr lang="zh-Hans" altLang="en-US" b="1" dirty="0"/>
              <a:t> </a:t>
            </a:r>
            <a:r>
              <a:rPr lang="zh-CN" altLang="en-US" b="1" dirty="0"/>
              <a:t>时变网络零模型</a:t>
            </a:r>
            <a:endParaRPr lang="en-US" altLang="zh-CN" b="1" dirty="0"/>
          </a:p>
          <a:p>
            <a:pPr>
              <a:lnSpc>
                <a:spcPct val="200000"/>
              </a:lnSpc>
            </a:pPr>
            <a:r>
              <a:rPr lang="en-US" altLang="zh-CN" b="1" dirty="0"/>
              <a:t>[4]</a:t>
            </a:r>
            <a:r>
              <a:rPr lang="zh-CN" altLang="en-US" b="1" dirty="0"/>
              <a:t> 双层网络零模型</a:t>
            </a:r>
            <a:endParaRPr lang="en-US" altLang="zh-CN" b="1" dirty="0"/>
          </a:p>
        </p:txBody>
      </p:sp>
      <p:sp>
        <p:nvSpPr>
          <p:cNvPr id="4" name="文本框 3">
            <a:extLst>
              <a:ext uri="{FF2B5EF4-FFF2-40B4-BE49-F238E27FC236}">
                <a16:creationId xmlns:a16="http://schemas.microsoft.com/office/drawing/2014/main" id="{25CCB425-CB10-4944-8374-C6E1A1940C3B}"/>
              </a:ext>
            </a:extLst>
          </p:cNvPr>
          <p:cNvSpPr txBox="1"/>
          <p:nvPr/>
        </p:nvSpPr>
        <p:spPr>
          <a:xfrm>
            <a:off x="914400" y="88076"/>
            <a:ext cx="8229600" cy="646331"/>
          </a:xfrm>
          <a:prstGeom prst="rect">
            <a:avLst/>
          </a:prstGeom>
          <a:noFill/>
        </p:spPr>
        <p:txBody>
          <a:bodyPr wrap="square" rtlCol="0">
            <a:spAutoFit/>
          </a:bodyPr>
          <a:lstStyle/>
          <a:p>
            <a:r>
              <a:rPr lang="zh-CN" altLang="en-US" sz="3600" b="1" dirty="0">
                <a:solidFill>
                  <a:schemeClr val="bg1"/>
                </a:solidFill>
                <a:latin typeface="黑体" panose="02010609060101010101" pitchFamily="49" charset="-122"/>
                <a:ea typeface="黑体" panose="02010609060101010101" pitchFamily="49" charset="-122"/>
              </a:rPr>
              <a:t>本章主要内容</a:t>
            </a:r>
          </a:p>
        </p:txBody>
      </p:sp>
      <p:sp>
        <p:nvSpPr>
          <p:cNvPr id="6" name="幻灯片编号占位符 5">
            <a:extLst>
              <a:ext uri="{FF2B5EF4-FFF2-40B4-BE49-F238E27FC236}">
                <a16:creationId xmlns:a16="http://schemas.microsoft.com/office/drawing/2014/main" id="{EA2567E1-1479-954A-98A9-E47403285551}"/>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a:t>
            </a:fld>
            <a:endParaRPr lang="en-US" altLang="zh-CN" dirty="0"/>
          </a:p>
        </p:txBody>
      </p:sp>
    </p:spTree>
    <p:extLst>
      <p:ext uri="{BB962C8B-B14F-4D97-AF65-F5344CB8AC3E}">
        <p14:creationId xmlns:p14="http://schemas.microsoft.com/office/powerpoint/2010/main" val="333981402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20</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[6]</a:t>
            </a:r>
            <a:r>
              <a:rPr lang="zh-CN" altLang="en-US" b="1" kern="0" dirty="0"/>
              <a:t> 等权置乱算法</a:t>
            </a:r>
            <a:endParaRPr lang="en-US" altLang="zh-CN" b="1" kern="0" dirty="0"/>
          </a:p>
        </p:txBody>
      </p:sp>
      <p:pic>
        <p:nvPicPr>
          <p:cNvPr id="5" name="图片 4">
            <a:extLst>
              <a:ext uri="{FF2B5EF4-FFF2-40B4-BE49-F238E27FC236}">
                <a16:creationId xmlns:a16="http://schemas.microsoft.com/office/drawing/2014/main" id="{CF5C9EF3-E06E-4D4E-AADA-2BF4A6748040}"/>
              </a:ext>
            </a:extLst>
          </p:cNvPr>
          <p:cNvPicPr>
            <a:picLocks noChangeAspect="1"/>
          </p:cNvPicPr>
          <p:nvPr/>
        </p:nvPicPr>
        <p:blipFill>
          <a:blip r:embed="rId3"/>
          <a:stretch>
            <a:fillRect/>
          </a:stretch>
        </p:blipFill>
        <p:spPr>
          <a:xfrm>
            <a:off x="539552" y="1412776"/>
            <a:ext cx="7566520" cy="5411653"/>
          </a:xfrm>
          <a:prstGeom prst="rect">
            <a:avLst/>
          </a:prstGeom>
        </p:spPr>
      </p:pic>
    </p:spTree>
    <p:extLst>
      <p:ext uri="{BB962C8B-B14F-4D97-AF65-F5344CB8AC3E}">
        <p14:creationId xmlns:p14="http://schemas.microsoft.com/office/powerpoint/2010/main" val="77121056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21</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[7]</a:t>
            </a:r>
            <a:r>
              <a:rPr lang="zh-CN" altLang="en-US" b="1" kern="0" dirty="0"/>
              <a:t> 接触置乱算法</a:t>
            </a:r>
            <a:endParaRPr lang="en-US" altLang="zh-CN" b="1" kern="0" dirty="0"/>
          </a:p>
        </p:txBody>
      </p:sp>
      <p:pic>
        <p:nvPicPr>
          <p:cNvPr id="3" name="图片 2">
            <a:extLst>
              <a:ext uri="{FF2B5EF4-FFF2-40B4-BE49-F238E27FC236}">
                <a16:creationId xmlns:a16="http://schemas.microsoft.com/office/drawing/2014/main" id="{E057042E-C602-B548-8B86-9C533B79FFC9}"/>
              </a:ext>
            </a:extLst>
          </p:cNvPr>
          <p:cNvPicPr>
            <a:picLocks noChangeAspect="1"/>
          </p:cNvPicPr>
          <p:nvPr/>
        </p:nvPicPr>
        <p:blipFill>
          <a:blip r:embed="rId3"/>
          <a:stretch>
            <a:fillRect/>
          </a:stretch>
        </p:blipFill>
        <p:spPr>
          <a:xfrm>
            <a:off x="683568" y="1457301"/>
            <a:ext cx="7437660" cy="5378520"/>
          </a:xfrm>
          <a:prstGeom prst="rect">
            <a:avLst/>
          </a:prstGeom>
        </p:spPr>
      </p:pic>
    </p:spTree>
    <p:extLst>
      <p:ext uri="{BB962C8B-B14F-4D97-AF65-F5344CB8AC3E}">
        <p14:creationId xmlns:p14="http://schemas.microsoft.com/office/powerpoint/2010/main" val="424007535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22</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[8]</a:t>
            </a:r>
            <a:r>
              <a:rPr lang="zh-CN" altLang="en-US" b="1" kern="0" dirty="0"/>
              <a:t> 时间倒转算法</a:t>
            </a:r>
            <a:endParaRPr lang="en-US" altLang="zh-CN" b="1" kern="0" dirty="0"/>
          </a:p>
        </p:txBody>
      </p:sp>
      <p:pic>
        <p:nvPicPr>
          <p:cNvPr id="5" name="图片 4">
            <a:extLst>
              <a:ext uri="{FF2B5EF4-FFF2-40B4-BE49-F238E27FC236}">
                <a16:creationId xmlns:a16="http://schemas.microsoft.com/office/drawing/2014/main" id="{4FA6DBDB-5DC5-FD48-A783-6277AA6CF9FC}"/>
              </a:ext>
            </a:extLst>
          </p:cNvPr>
          <p:cNvPicPr>
            <a:picLocks noChangeAspect="1"/>
          </p:cNvPicPr>
          <p:nvPr/>
        </p:nvPicPr>
        <p:blipFill>
          <a:blip r:embed="rId3"/>
          <a:stretch>
            <a:fillRect/>
          </a:stretch>
        </p:blipFill>
        <p:spPr>
          <a:xfrm>
            <a:off x="695338" y="1464572"/>
            <a:ext cx="7659303" cy="5348804"/>
          </a:xfrm>
          <a:prstGeom prst="rect">
            <a:avLst/>
          </a:prstGeom>
        </p:spPr>
      </p:pic>
    </p:spTree>
    <p:extLst>
      <p:ext uri="{BB962C8B-B14F-4D97-AF65-F5344CB8AC3E}">
        <p14:creationId xmlns:p14="http://schemas.microsoft.com/office/powerpoint/2010/main" val="417110301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23</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[9]</a:t>
            </a:r>
            <a:r>
              <a:rPr lang="zh-CN" altLang="en-US" b="1" kern="0" dirty="0"/>
              <a:t> 叠加算法</a:t>
            </a:r>
            <a:endParaRPr lang="en-US" altLang="zh-CN" b="1" kern="0" dirty="0"/>
          </a:p>
        </p:txBody>
      </p:sp>
      <p:pic>
        <p:nvPicPr>
          <p:cNvPr id="3" name="图片 2">
            <a:extLst>
              <a:ext uri="{FF2B5EF4-FFF2-40B4-BE49-F238E27FC236}">
                <a16:creationId xmlns:a16="http://schemas.microsoft.com/office/drawing/2014/main" id="{06011D5D-4B3A-F445-AF94-42779775C960}"/>
              </a:ext>
            </a:extLst>
          </p:cNvPr>
          <p:cNvPicPr>
            <a:picLocks noChangeAspect="1"/>
          </p:cNvPicPr>
          <p:nvPr/>
        </p:nvPicPr>
        <p:blipFill>
          <a:blip r:embed="rId3"/>
          <a:stretch>
            <a:fillRect/>
          </a:stretch>
        </p:blipFill>
        <p:spPr>
          <a:xfrm>
            <a:off x="76200" y="1555750"/>
            <a:ext cx="8991600" cy="3746500"/>
          </a:xfrm>
          <a:prstGeom prst="rect">
            <a:avLst/>
          </a:prstGeom>
        </p:spPr>
      </p:pic>
      <p:sp>
        <p:nvSpPr>
          <p:cNvPr id="7" name="矩形 6">
            <a:extLst>
              <a:ext uri="{FF2B5EF4-FFF2-40B4-BE49-F238E27FC236}">
                <a16:creationId xmlns:a16="http://schemas.microsoft.com/office/drawing/2014/main" id="{BD0DFC13-392C-C449-AF77-D37EA73D15E5}"/>
              </a:ext>
            </a:extLst>
          </p:cNvPr>
          <p:cNvSpPr/>
          <p:nvPr/>
        </p:nvSpPr>
        <p:spPr>
          <a:xfrm>
            <a:off x="179512" y="5373216"/>
            <a:ext cx="8964488" cy="574581"/>
          </a:xfrm>
          <a:prstGeom prst="rect">
            <a:avLst/>
          </a:prstGeom>
        </p:spPr>
        <p:txBody>
          <a:bodyPr wrap="square">
            <a:spAutoFit/>
          </a:bodyPr>
          <a:lstStyle/>
          <a:p>
            <a:pPr algn="ctr">
              <a:lnSpc>
                <a:spcPct val="150000"/>
              </a:lnSpc>
            </a:pPr>
            <a:r>
              <a:rPr lang="en-US" altLang="zh-CN" sz="2400" b="1" dirty="0"/>
              <a:t>(a)</a:t>
            </a:r>
            <a:r>
              <a:rPr lang="zh-CN" altLang="en-US" sz="2400" b="1" dirty="0"/>
              <a:t>原始网络 </a:t>
            </a:r>
            <a:r>
              <a:rPr lang="en-US" altLang="zh-CN" sz="2400" b="1" dirty="0"/>
              <a:t>(b)</a:t>
            </a:r>
            <a:r>
              <a:rPr lang="zh-CN" altLang="en-US" sz="2400" b="1" dirty="0"/>
              <a:t>连边置乱网络  </a:t>
            </a:r>
            <a:r>
              <a:rPr lang="en-US" altLang="zh-CN" sz="2400" b="1" dirty="0"/>
              <a:t>(c)</a:t>
            </a:r>
            <a:r>
              <a:rPr lang="zh-CN" altLang="en-US" sz="2400" b="1" dirty="0"/>
              <a:t>时间置乱网络  </a:t>
            </a:r>
            <a:r>
              <a:rPr lang="en-US" altLang="zh-CN" sz="2400" b="1" dirty="0"/>
              <a:t>(d)</a:t>
            </a:r>
            <a:r>
              <a:rPr lang="zh-CN" altLang="en-US" sz="2400" b="1" dirty="0"/>
              <a:t>叠加置乱网络</a:t>
            </a:r>
            <a:endParaRPr lang="zh-CN" altLang="en-US" sz="2400" dirty="0">
              <a:solidFill>
                <a:srgbClr val="FF0000"/>
              </a:solidFill>
            </a:endParaRPr>
          </a:p>
        </p:txBody>
      </p:sp>
    </p:spTree>
    <p:extLst>
      <p:ext uri="{BB962C8B-B14F-4D97-AF65-F5344CB8AC3E}">
        <p14:creationId xmlns:p14="http://schemas.microsoft.com/office/powerpoint/2010/main" val="346181345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10.4</a:t>
            </a:r>
            <a:r>
              <a:rPr lang="zh-CN" altLang="en-US" sz="3600" b="1" dirty="0">
                <a:solidFill>
                  <a:schemeClr val="bg1"/>
                </a:solidFill>
                <a:latin typeface="黑体" panose="02010609060101010101" pitchFamily="49" charset="-122"/>
                <a:ea typeface="黑体" panose="02010609060101010101" pitchFamily="49" charset="-122"/>
              </a:rPr>
              <a:t> 时变网络零模型的构造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24</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588146"/>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[10]</a:t>
            </a:r>
            <a:r>
              <a:rPr lang="zh-CN" altLang="en-US" b="1" kern="0" dirty="0"/>
              <a:t> 区间图上的置乱算法</a:t>
            </a:r>
            <a:endParaRPr lang="en-US" altLang="zh-CN" b="1" kern="0" dirty="0"/>
          </a:p>
        </p:txBody>
      </p:sp>
      <p:pic>
        <p:nvPicPr>
          <p:cNvPr id="3" name="图片 2">
            <a:extLst>
              <a:ext uri="{FF2B5EF4-FFF2-40B4-BE49-F238E27FC236}">
                <a16:creationId xmlns:a16="http://schemas.microsoft.com/office/drawing/2014/main" id="{A1F96C40-EDCC-6D4F-8A10-73AF46CDB6CC}"/>
              </a:ext>
            </a:extLst>
          </p:cNvPr>
          <p:cNvPicPr>
            <a:picLocks noChangeAspect="1"/>
          </p:cNvPicPr>
          <p:nvPr/>
        </p:nvPicPr>
        <p:blipFill>
          <a:blip r:embed="rId3"/>
          <a:stretch>
            <a:fillRect/>
          </a:stretch>
        </p:blipFill>
        <p:spPr>
          <a:xfrm>
            <a:off x="393889" y="1419772"/>
            <a:ext cx="7795814" cy="5072929"/>
          </a:xfrm>
          <a:prstGeom prst="rect">
            <a:avLst/>
          </a:prstGeom>
        </p:spPr>
      </p:pic>
    </p:spTree>
    <p:extLst>
      <p:ext uri="{BB962C8B-B14F-4D97-AF65-F5344CB8AC3E}">
        <p14:creationId xmlns:p14="http://schemas.microsoft.com/office/powerpoint/2010/main" val="134486274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10.5</a:t>
            </a:r>
            <a:r>
              <a:rPr lang="zh-CN" altLang="en-US" sz="3600" b="1" dirty="0">
                <a:solidFill>
                  <a:schemeClr val="bg1"/>
                </a:solidFill>
                <a:latin typeface="黑体" panose="02010609060101010101" pitchFamily="49" charset="-122"/>
                <a:ea typeface="黑体" panose="02010609060101010101" pitchFamily="49" charset="-122"/>
              </a:rPr>
              <a:t> 双层网络上的节点置乱零模型</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25</a:t>
            </a:fld>
            <a:endParaRPr lang="en-US" altLang="zh-CN" dirty="0"/>
          </a:p>
        </p:txBody>
      </p:sp>
      <p:pic>
        <p:nvPicPr>
          <p:cNvPr id="7" name="图片 6">
            <a:extLst>
              <a:ext uri="{FF2B5EF4-FFF2-40B4-BE49-F238E27FC236}">
                <a16:creationId xmlns:a16="http://schemas.microsoft.com/office/drawing/2014/main" id="{6AD8FB8A-F8E2-A84E-B80D-227B2EBC966B}"/>
              </a:ext>
            </a:extLst>
          </p:cNvPr>
          <p:cNvPicPr/>
          <p:nvPr/>
        </p:nvPicPr>
        <p:blipFill>
          <a:blip r:embed="rId3" cstate="print"/>
          <a:srcRect/>
          <a:stretch>
            <a:fillRect/>
          </a:stretch>
        </p:blipFill>
        <p:spPr bwMode="auto">
          <a:xfrm>
            <a:off x="566192" y="901507"/>
            <a:ext cx="8064896" cy="5400600"/>
          </a:xfrm>
          <a:prstGeom prst="rect">
            <a:avLst/>
          </a:prstGeom>
          <a:noFill/>
          <a:ln w="9525">
            <a:noFill/>
            <a:miter lim="800000"/>
            <a:headEnd/>
            <a:tailEnd/>
          </a:ln>
        </p:spPr>
      </p:pic>
      <p:sp>
        <p:nvSpPr>
          <p:cNvPr id="8" name="矩形 7">
            <a:extLst>
              <a:ext uri="{FF2B5EF4-FFF2-40B4-BE49-F238E27FC236}">
                <a16:creationId xmlns:a16="http://schemas.microsoft.com/office/drawing/2014/main" id="{59B09339-C119-884A-B7CA-25915325C3D4}"/>
              </a:ext>
            </a:extLst>
          </p:cNvPr>
          <p:cNvSpPr/>
          <p:nvPr/>
        </p:nvSpPr>
        <p:spPr>
          <a:xfrm>
            <a:off x="385455" y="6074410"/>
            <a:ext cx="8426369" cy="735394"/>
          </a:xfrm>
          <a:prstGeom prst="rect">
            <a:avLst/>
          </a:prstGeom>
        </p:spPr>
        <p:txBody>
          <a:bodyPr wrap="square">
            <a:spAutoFit/>
          </a:bodyPr>
          <a:lstStyle/>
          <a:p>
            <a:pPr algn="ctr">
              <a:lnSpc>
                <a:spcPct val="150000"/>
              </a:lnSpc>
            </a:pPr>
            <a:r>
              <a:rPr lang="zh-CN" altLang="en-US" sz="3200" b="1" dirty="0">
                <a:solidFill>
                  <a:srgbClr val="0000FF"/>
                </a:solidFill>
              </a:rPr>
              <a:t>结构和功能相互耦合的双层社交网络示意图</a:t>
            </a:r>
            <a:endParaRPr lang="zh-CN" altLang="en-US" sz="3200" dirty="0">
              <a:solidFill>
                <a:srgbClr val="0000FF"/>
              </a:solidFill>
            </a:endParaRPr>
          </a:p>
        </p:txBody>
      </p:sp>
    </p:spTree>
    <p:extLst>
      <p:ext uri="{BB962C8B-B14F-4D97-AF65-F5344CB8AC3E}">
        <p14:creationId xmlns:p14="http://schemas.microsoft.com/office/powerpoint/2010/main" val="185700996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10.5</a:t>
            </a:r>
            <a:r>
              <a:rPr lang="zh-CN" altLang="en-US" sz="3600" b="1" dirty="0">
                <a:solidFill>
                  <a:schemeClr val="bg1"/>
                </a:solidFill>
                <a:latin typeface="黑体" panose="02010609060101010101" pitchFamily="49" charset="-122"/>
                <a:ea typeface="黑体" panose="02010609060101010101" pitchFamily="49" charset="-122"/>
              </a:rPr>
              <a:t> 双层网络上的节点置乱零模型</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26</a:t>
            </a:fld>
            <a:endParaRPr lang="en-US" altLang="zh-CN" dirty="0"/>
          </a:p>
        </p:txBody>
      </p:sp>
      <p:pic>
        <p:nvPicPr>
          <p:cNvPr id="3" name="图片 2">
            <a:extLst>
              <a:ext uri="{FF2B5EF4-FFF2-40B4-BE49-F238E27FC236}">
                <a16:creationId xmlns:a16="http://schemas.microsoft.com/office/drawing/2014/main" id="{1C25CE71-3852-A742-8B49-C814F33859A9}"/>
              </a:ext>
            </a:extLst>
          </p:cNvPr>
          <p:cNvPicPr>
            <a:picLocks noChangeAspect="1"/>
          </p:cNvPicPr>
          <p:nvPr/>
        </p:nvPicPr>
        <p:blipFill>
          <a:blip r:embed="rId3"/>
          <a:stretch>
            <a:fillRect/>
          </a:stretch>
        </p:blipFill>
        <p:spPr>
          <a:xfrm>
            <a:off x="364699" y="750713"/>
            <a:ext cx="8229600" cy="3048000"/>
          </a:xfrm>
          <a:prstGeom prst="rect">
            <a:avLst/>
          </a:prstGeom>
        </p:spPr>
      </p:pic>
      <p:pic>
        <p:nvPicPr>
          <p:cNvPr id="5" name="图片 4">
            <a:extLst>
              <a:ext uri="{FF2B5EF4-FFF2-40B4-BE49-F238E27FC236}">
                <a16:creationId xmlns:a16="http://schemas.microsoft.com/office/drawing/2014/main" id="{76F547C3-9667-F448-A5A4-09F2A9D939F6}"/>
              </a:ext>
            </a:extLst>
          </p:cNvPr>
          <p:cNvPicPr>
            <a:picLocks noChangeAspect="1"/>
          </p:cNvPicPr>
          <p:nvPr/>
        </p:nvPicPr>
        <p:blipFill>
          <a:blip r:embed="rId4"/>
          <a:stretch>
            <a:fillRect/>
          </a:stretch>
        </p:blipFill>
        <p:spPr>
          <a:xfrm>
            <a:off x="364699" y="3798713"/>
            <a:ext cx="8284294" cy="3014663"/>
          </a:xfrm>
          <a:prstGeom prst="rect">
            <a:avLst/>
          </a:prstGeom>
        </p:spPr>
      </p:pic>
    </p:spTree>
    <p:extLst>
      <p:ext uri="{BB962C8B-B14F-4D97-AF65-F5344CB8AC3E}">
        <p14:creationId xmlns:p14="http://schemas.microsoft.com/office/powerpoint/2010/main" val="256831357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587480"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10.6</a:t>
            </a:r>
            <a:r>
              <a:rPr lang="zh-CN" altLang="en-US" sz="3600" b="1" dirty="0">
                <a:solidFill>
                  <a:schemeClr val="bg1"/>
                </a:solidFill>
                <a:latin typeface="黑体" panose="02010609060101010101" pitchFamily="49" charset="-122"/>
                <a:ea typeface="黑体" panose="02010609060101010101" pitchFamily="49" charset="-122"/>
              </a:rPr>
              <a:t> 本章小结与展望</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27</a:t>
            </a:fld>
            <a:endParaRPr lang="en-US" altLang="zh-CN" dirty="0"/>
          </a:p>
        </p:txBody>
      </p:sp>
      <p:sp>
        <p:nvSpPr>
          <p:cNvPr id="8" name="内容占位符 1">
            <a:extLst>
              <a:ext uri="{FF2B5EF4-FFF2-40B4-BE49-F238E27FC236}">
                <a16:creationId xmlns:a16="http://schemas.microsoft.com/office/drawing/2014/main" id="{8F81053D-4172-664C-B285-D69C36061784}"/>
              </a:ext>
            </a:extLst>
          </p:cNvPr>
          <p:cNvSpPr txBox="1">
            <a:spLocks/>
          </p:cNvSpPr>
          <p:nvPr/>
        </p:nvSpPr>
        <p:spPr bwMode="auto">
          <a:xfrm>
            <a:off x="0" y="980727"/>
            <a:ext cx="8964488" cy="5511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spcBef>
                <a:spcPts val="576"/>
              </a:spcBef>
              <a:spcAft>
                <a:spcPts val="600"/>
              </a:spcAft>
            </a:pPr>
            <a:r>
              <a:rPr lang="zh-CN" altLang="en-US" b="1" kern="0" dirty="0"/>
              <a:t>在社交网络的信息扩散研究过程中，应根据网络类型和问题的需要适当选择一种或几种置乱算法来构造相应的零模型网络。</a:t>
            </a:r>
            <a:endParaRPr lang="en-US" altLang="zh-CN" b="1" kern="0" dirty="0"/>
          </a:p>
          <a:p>
            <a:pPr>
              <a:lnSpc>
                <a:spcPct val="200000"/>
              </a:lnSpc>
              <a:spcBef>
                <a:spcPts val="576"/>
              </a:spcBef>
              <a:spcAft>
                <a:spcPts val="600"/>
              </a:spcAft>
            </a:pPr>
            <a:r>
              <a:rPr lang="zh-CN" altLang="en-US" b="1" kern="0" dirty="0"/>
              <a:t>如果是在静态网络中基于置乱算法来构造零模型，可以考虑使用连边置乱、权重置乱、等权重置乱或局部置乱算法来构造零模型。</a:t>
            </a:r>
            <a:endParaRPr lang="en-US" altLang="zh-CN" b="1" kern="0" dirty="0"/>
          </a:p>
        </p:txBody>
      </p:sp>
    </p:spTree>
    <p:extLst>
      <p:ext uri="{BB962C8B-B14F-4D97-AF65-F5344CB8AC3E}">
        <p14:creationId xmlns:p14="http://schemas.microsoft.com/office/powerpoint/2010/main" val="67703140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587480"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10.6</a:t>
            </a:r>
            <a:r>
              <a:rPr lang="zh-CN" altLang="en-US" sz="3600" b="1" dirty="0">
                <a:solidFill>
                  <a:schemeClr val="bg1"/>
                </a:solidFill>
                <a:latin typeface="黑体" panose="02010609060101010101" pitchFamily="49" charset="-122"/>
                <a:ea typeface="黑体" panose="02010609060101010101" pitchFamily="49" charset="-122"/>
              </a:rPr>
              <a:t> 本章小结与展望</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28</a:t>
            </a:fld>
            <a:endParaRPr lang="en-US" altLang="zh-CN" dirty="0"/>
          </a:p>
        </p:txBody>
      </p:sp>
      <p:sp>
        <p:nvSpPr>
          <p:cNvPr id="8" name="内容占位符 1">
            <a:extLst>
              <a:ext uri="{FF2B5EF4-FFF2-40B4-BE49-F238E27FC236}">
                <a16:creationId xmlns:a16="http://schemas.microsoft.com/office/drawing/2014/main" id="{8F81053D-4172-664C-B285-D69C36061784}"/>
              </a:ext>
            </a:extLst>
          </p:cNvPr>
          <p:cNvSpPr txBox="1">
            <a:spLocks/>
          </p:cNvSpPr>
          <p:nvPr/>
        </p:nvSpPr>
        <p:spPr bwMode="auto">
          <a:xfrm>
            <a:off x="0" y="980727"/>
            <a:ext cx="8964488" cy="5511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lvl="1">
              <a:lnSpc>
                <a:spcPct val="200000"/>
              </a:lnSpc>
              <a:spcBef>
                <a:spcPts val="576"/>
              </a:spcBef>
              <a:spcAft>
                <a:spcPts val="600"/>
              </a:spcAft>
            </a:pPr>
            <a:r>
              <a:rPr lang="zh-CN" altLang="en-US" sz="2400" b="1" kern="0" dirty="0"/>
              <a:t>时变网络的影响因素大致可以总结为网络拓扑、权重拓扑相关性、单个连边上的事件阵发性、邻边上事件间的相关性和事件的每日、每周模式五种，各种置乱算法分别破坏了这五种性质中的一种或几种。</a:t>
            </a:r>
            <a:endParaRPr lang="en-US" altLang="zh-CN" sz="2400" b="1" kern="0" dirty="0"/>
          </a:p>
          <a:p>
            <a:pPr lvl="1">
              <a:lnSpc>
                <a:spcPct val="200000"/>
              </a:lnSpc>
              <a:spcBef>
                <a:spcPts val="576"/>
              </a:spcBef>
              <a:spcAft>
                <a:spcPts val="600"/>
              </a:spcAft>
            </a:pPr>
            <a:r>
              <a:rPr lang="zh-CN" altLang="en-US" sz="2400" b="1" kern="0" dirty="0"/>
              <a:t>如果是有关时变网络的研究，由于置乱方法较多，因此不仅可以单独使用某种置乱算法，还可以将几种算法结合起来组合成一种新算法。</a:t>
            </a:r>
            <a:endParaRPr lang="en-US" altLang="zh-CN" sz="2400" b="1" kern="0" dirty="0"/>
          </a:p>
        </p:txBody>
      </p:sp>
    </p:spTree>
    <p:extLst>
      <p:ext uri="{BB962C8B-B14F-4D97-AF65-F5344CB8AC3E}">
        <p14:creationId xmlns:p14="http://schemas.microsoft.com/office/powerpoint/2010/main" val="72821234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484BE5F-1ED5-004C-9A91-34BC67CAC7E5}"/>
              </a:ext>
            </a:extLst>
          </p:cNvPr>
          <p:cNvPicPr>
            <a:picLocks noChangeAspect="1"/>
          </p:cNvPicPr>
          <p:nvPr/>
        </p:nvPicPr>
        <p:blipFill>
          <a:blip r:embed="rId2"/>
          <a:stretch>
            <a:fillRect/>
          </a:stretch>
        </p:blipFill>
        <p:spPr>
          <a:xfrm>
            <a:off x="202728" y="857051"/>
            <a:ext cx="4450147" cy="5733256"/>
          </a:xfrm>
          <a:prstGeom prst="rect">
            <a:avLst/>
          </a:prstGeom>
        </p:spPr>
      </p:pic>
      <p:pic>
        <p:nvPicPr>
          <p:cNvPr id="6" name="图片 5">
            <a:extLst>
              <a:ext uri="{FF2B5EF4-FFF2-40B4-BE49-F238E27FC236}">
                <a16:creationId xmlns:a16="http://schemas.microsoft.com/office/drawing/2014/main" id="{41A30EB7-128B-6149-B9EE-A5BCD1BFB15A}"/>
              </a:ext>
            </a:extLst>
          </p:cNvPr>
          <p:cNvPicPr>
            <a:picLocks noChangeAspect="1"/>
          </p:cNvPicPr>
          <p:nvPr/>
        </p:nvPicPr>
        <p:blipFill>
          <a:blip r:embed="rId3"/>
          <a:stretch>
            <a:fillRect/>
          </a:stretch>
        </p:blipFill>
        <p:spPr>
          <a:xfrm>
            <a:off x="4652875" y="836712"/>
            <a:ext cx="4536504" cy="4536504"/>
          </a:xfrm>
          <a:prstGeom prst="rect">
            <a:avLst/>
          </a:prstGeom>
        </p:spPr>
      </p:pic>
      <p:sp>
        <p:nvSpPr>
          <p:cNvPr id="8" name="矩形 7">
            <a:extLst>
              <a:ext uri="{FF2B5EF4-FFF2-40B4-BE49-F238E27FC236}">
                <a16:creationId xmlns:a16="http://schemas.microsoft.com/office/drawing/2014/main" id="{03403CEE-A204-CF45-9390-76CED3CFE32C}"/>
              </a:ext>
            </a:extLst>
          </p:cNvPr>
          <p:cNvSpPr/>
          <p:nvPr/>
        </p:nvSpPr>
        <p:spPr>
          <a:xfrm>
            <a:off x="4556537" y="5373216"/>
            <a:ext cx="4729180" cy="584775"/>
          </a:xfrm>
          <a:prstGeom prst="rect">
            <a:avLst/>
          </a:prstGeom>
        </p:spPr>
        <p:txBody>
          <a:bodyPr wrap="none">
            <a:spAutoFit/>
          </a:bodyPr>
          <a:lstStyle/>
          <a:p>
            <a:r>
              <a:rPr lang="zh-CN" altLang="en-US" sz="3200" b="1" dirty="0">
                <a:solidFill>
                  <a:schemeClr val="accent1"/>
                </a:solidFill>
                <a:latin typeface="+mn-ea"/>
                <a:ea typeface="+mn-ea"/>
              </a:rPr>
              <a:t>xuxiaoke@foxmail.com</a:t>
            </a:r>
          </a:p>
        </p:txBody>
      </p:sp>
      <p:sp>
        <p:nvSpPr>
          <p:cNvPr id="9" name="标题 1">
            <a:extLst>
              <a:ext uri="{FF2B5EF4-FFF2-40B4-BE49-F238E27FC236}">
                <a16:creationId xmlns:a16="http://schemas.microsoft.com/office/drawing/2014/main" id="{BE013A5A-AA4F-B348-A872-6F9C2957372B}"/>
              </a:ext>
            </a:extLst>
          </p:cNvPr>
          <p:cNvSpPr txBox="1">
            <a:spLocks/>
          </p:cNvSpPr>
          <p:nvPr/>
        </p:nvSpPr>
        <p:spPr bwMode="auto">
          <a:xfrm>
            <a:off x="1043608" y="116632"/>
            <a:ext cx="7128792" cy="625475"/>
          </a:xfrm>
          <a:prstGeom prst="rect">
            <a:avLst/>
          </a:prstGeom>
          <a:noFill/>
          <a:ln>
            <a:miter lim="800000"/>
            <a:headEnd/>
            <a:tailEnd/>
          </a:ln>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Arial" charset="0"/>
              </a:defRPr>
            </a:lvl2pPr>
            <a:lvl3pPr algn="l" rtl="0" eaLnBrk="0" fontAlgn="base" hangingPunct="0">
              <a:spcBef>
                <a:spcPct val="0"/>
              </a:spcBef>
              <a:spcAft>
                <a:spcPct val="0"/>
              </a:spcAft>
              <a:defRPr sz="2800" b="1">
                <a:solidFill>
                  <a:schemeClr val="bg1"/>
                </a:solidFill>
                <a:latin typeface="Arial" charset="0"/>
              </a:defRPr>
            </a:lvl3pPr>
            <a:lvl4pPr algn="l" rtl="0" eaLnBrk="0" fontAlgn="base" hangingPunct="0">
              <a:spcBef>
                <a:spcPct val="0"/>
              </a:spcBef>
              <a:spcAft>
                <a:spcPct val="0"/>
              </a:spcAft>
              <a:defRPr sz="2800" b="1">
                <a:solidFill>
                  <a:schemeClr val="bg1"/>
                </a:solidFill>
                <a:latin typeface="Arial" charset="0"/>
              </a:defRPr>
            </a:lvl4pPr>
            <a:lvl5pPr algn="l" rtl="0" eaLnBrk="0" fontAlgn="base" hangingPunct="0">
              <a:spcBef>
                <a:spcPct val="0"/>
              </a:spcBef>
              <a:spcAft>
                <a:spcPct val="0"/>
              </a:spcAft>
              <a:defRPr sz="2800" b="1">
                <a:solidFill>
                  <a:schemeClr val="bg1"/>
                </a:solidFill>
                <a:latin typeface="Arial" charset="0"/>
              </a:defRPr>
            </a:lvl5pPr>
            <a:lvl6pPr marL="457200" algn="l" rtl="0" eaLnBrk="1" fontAlgn="base" hangingPunct="1">
              <a:spcBef>
                <a:spcPct val="0"/>
              </a:spcBef>
              <a:spcAft>
                <a:spcPct val="0"/>
              </a:spcAft>
              <a:defRPr sz="2800" b="1">
                <a:solidFill>
                  <a:schemeClr val="bg1"/>
                </a:solidFill>
                <a:latin typeface="Arial" charset="0"/>
              </a:defRPr>
            </a:lvl6pPr>
            <a:lvl7pPr marL="914400" algn="l" rtl="0" eaLnBrk="1" fontAlgn="base" hangingPunct="1">
              <a:spcBef>
                <a:spcPct val="0"/>
              </a:spcBef>
              <a:spcAft>
                <a:spcPct val="0"/>
              </a:spcAft>
              <a:defRPr sz="2800" b="1">
                <a:solidFill>
                  <a:schemeClr val="bg1"/>
                </a:solidFill>
                <a:latin typeface="Arial" charset="0"/>
              </a:defRPr>
            </a:lvl7pPr>
            <a:lvl8pPr marL="1371600" algn="l" rtl="0" eaLnBrk="1" fontAlgn="base" hangingPunct="1">
              <a:spcBef>
                <a:spcPct val="0"/>
              </a:spcBef>
              <a:spcAft>
                <a:spcPct val="0"/>
              </a:spcAft>
              <a:defRPr sz="2800" b="1">
                <a:solidFill>
                  <a:schemeClr val="bg1"/>
                </a:solidFill>
                <a:latin typeface="Arial" charset="0"/>
              </a:defRPr>
            </a:lvl8pPr>
            <a:lvl9pPr marL="1828800" algn="l" rtl="0" eaLnBrk="1" fontAlgn="base" hangingPunct="1">
              <a:spcBef>
                <a:spcPct val="0"/>
              </a:spcBef>
              <a:spcAft>
                <a:spcPct val="0"/>
              </a:spcAft>
              <a:defRPr sz="2800" b="1">
                <a:solidFill>
                  <a:schemeClr val="bg1"/>
                </a:solidFill>
                <a:latin typeface="Arial" charset="0"/>
              </a:defRPr>
            </a:lvl9pPr>
          </a:lstStyle>
          <a:p>
            <a:r>
              <a:rPr lang="zh-CN" altLang="en-US" sz="3600" kern="1200" dirty="0">
                <a:latin typeface="黑体" panose="02010609060101010101" pitchFamily="49" charset="-122"/>
                <a:ea typeface="黑体" panose="02010609060101010101" pitchFamily="49" charset="-122"/>
                <a:cs typeface="+mn-cs"/>
              </a:rPr>
              <a:t>感谢阅读本书并请多提宝贵意见！</a:t>
            </a:r>
          </a:p>
        </p:txBody>
      </p:sp>
      <p:sp>
        <p:nvSpPr>
          <p:cNvPr id="2" name="幻灯片编号占位符 1">
            <a:extLst>
              <a:ext uri="{FF2B5EF4-FFF2-40B4-BE49-F238E27FC236}">
                <a16:creationId xmlns:a16="http://schemas.microsoft.com/office/drawing/2014/main" id="{3A4B87C5-C871-0C42-A0A2-622CE3B7AE14}"/>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29</a:t>
            </a:fld>
            <a:endParaRPr lang="en-US" altLang="zh-CN" dirty="0"/>
          </a:p>
        </p:txBody>
      </p:sp>
    </p:spTree>
    <p:extLst>
      <p:ext uri="{BB962C8B-B14F-4D97-AF65-F5344CB8AC3E}">
        <p14:creationId xmlns:p14="http://schemas.microsoft.com/office/powerpoint/2010/main" val="313319586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7" y="64583"/>
            <a:ext cx="8089051"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10.1</a:t>
            </a:r>
            <a:r>
              <a:rPr lang="zh-CN" altLang="en-US" sz="3600" b="1" dirty="0">
                <a:solidFill>
                  <a:schemeClr val="bg1"/>
                </a:solidFill>
                <a:latin typeface="黑体" panose="02010609060101010101" pitchFamily="49" charset="-122"/>
                <a:ea typeface="黑体" panose="02010609060101010101" pitchFamily="49" charset="-122"/>
              </a:rPr>
              <a:t> 引言</a:t>
            </a:r>
            <a:r>
              <a:rPr lang="en-US" altLang="zh-CN" sz="3600" b="1" dirty="0">
                <a:solidFill>
                  <a:schemeClr val="bg1"/>
                </a:solidFill>
                <a:latin typeface="黑体" panose="02010609060101010101" pitchFamily="49" charset="-122"/>
                <a:ea typeface="黑体" panose="02010609060101010101" pitchFamily="49" charset="-122"/>
              </a:rPr>
              <a:t>-</a:t>
            </a:r>
            <a:r>
              <a:rPr lang="zh-CN" altLang="en-US" sz="3600" b="1" dirty="0">
                <a:solidFill>
                  <a:schemeClr val="bg1"/>
                </a:solidFill>
                <a:latin typeface="黑体" panose="02010609060101010101" pitchFamily="49" charset="-122"/>
                <a:ea typeface="黑体" panose="02010609060101010101" pitchFamily="49" charset="-122"/>
              </a:rPr>
              <a:t>传统复杂网络研究的局限性</a:t>
            </a:r>
          </a:p>
        </p:txBody>
      </p:sp>
      <p:sp>
        <p:nvSpPr>
          <p:cNvPr id="5" name="文本框 4">
            <a:extLst>
              <a:ext uri="{FF2B5EF4-FFF2-40B4-BE49-F238E27FC236}">
                <a16:creationId xmlns:a16="http://schemas.microsoft.com/office/drawing/2014/main" id="{A9953655-53A8-C84A-86E6-588DFC21C1CB}"/>
              </a:ext>
            </a:extLst>
          </p:cNvPr>
          <p:cNvSpPr txBox="1"/>
          <p:nvPr/>
        </p:nvSpPr>
        <p:spPr>
          <a:xfrm>
            <a:off x="168171" y="5078004"/>
            <a:ext cx="8724309" cy="1477328"/>
          </a:xfrm>
          <a:prstGeom prst="rect">
            <a:avLst/>
          </a:prstGeom>
          <a:noFill/>
        </p:spPr>
        <p:txBody>
          <a:bodyPr wrap="square" rtlCol="0">
            <a:spAutoFit/>
          </a:bodyPr>
          <a:lstStyle/>
          <a:p>
            <a:r>
              <a:rPr lang="zh-CN" altLang="en-US" sz="3600" dirty="0">
                <a:solidFill>
                  <a:srgbClr val="FF0000"/>
                </a:solidFill>
                <a:latin typeface="SimHei" panose="02010609060101010101" pitchFamily="49" charset="-122"/>
                <a:ea typeface="SimHei" panose="02010609060101010101" pitchFamily="49" charset="-122"/>
              </a:rPr>
              <a:t>现实研究中遇到的问题：聚类系数</a:t>
            </a:r>
            <a:r>
              <a:rPr lang="en-US" altLang="zh-CN" sz="3600" dirty="0">
                <a:solidFill>
                  <a:srgbClr val="FF0000"/>
                </a:solidFill>
                <a:latin typeface="SimHei" panose="02010609060101010101" pitchFamily="49" charset="-122"/>
                <a:ea typeface="SimHei" panose="02010609060101010101" pitchFamily="49" charset="-122"/>
              </a:rPr>
              <a:t>=0.234</a:t>
            </a:r>
            <a:r>
              <a:rPr lang="zh-CN" altLang="en-US" sz="3600" dirty="0">
                <a:solidFill>
                  <a:srgbClr val="FF0000"/>
                </a:solidFill>
                <a:latin typeface="SimHei" panose="02010609060101010101" pitchFamily="49" charset="-122"/>
                <a:ea typeface="SimHei" panose="02010609060101010101" pitchFamily="49" charset="-122"/>
              </a:rPr>
              <a:t>，怎么去解释和理解这个结果？</a:t>
            </a:r>
          </a:p>
          <a:p>
            <a:endParaRPr kumimoji="1" lang="zh-CN" altLang="en-US" dirty="0"/>
          </a:p>
        </p:txBody>
      </p:sp>
      <p:sp>
        <p:nvSpPr>
          <p:cNvPr id="8" name="矩形 7">
            <a:extLst>
              <a:ext uri="{FF2B5EF4-FFF2-40B4-BE49-F238E27FC236}">
                <a16:creationId xmlns:a16="http://schemas.microsoft.com/office/drawing/2014/main" id="{12C94B0A-C6E8-BA4A-AF6A-E22E1053DD42}"/>
              </a:ext>
            </a:extLst>
          </p:cNvPr>
          <p:cNvSpPr/>
          <p:nvPr/>
        </p:nvSpPr>
        <p:spPr>
          <a:xfrm>
            <a:off x="168171" y="1124744"/>
            <a:ext cx="8964488" cy="3539430"/>
          </a:xfrm>
          <a:prstGeom prst="rect">
            <a:avLst/>
          </a:prstGeom>
        </p:spPr>
        <p:txBody>
          <a:bodyPr wrap="square">
            <a:spAutoFit/>
          </a:bodyPr>
          <a:lstStyle/>
          <a:p>
            <a:r>
              <a:rPr lang="zh-CN" altLang="en-US" sz="3200" dirty="0">
                <a:solidFill>
                  <a:schemeClr val="accent1"/>
                </a:solidFill>
                <a:latin typeface="Hiragino Sans GB W3" panose="020B0300000000000000" pitchFamily="34" charset="-128"/>
                <a:ea typeface="Hiragino Sans GB W3" panose="020B0300000000000000" pitchFamily="34" charset="-128"/>
                <a:cs typeface="Yuppy SC" panose="020F0603040207020204" pitchFamily="34" charset="-122"/>
              </a:rPr>
              <a:t>在实证网络的研究中，研究者一般会使用多种统计量来刻画复杂网络的性质。由于各种统计量的绝对数值往往是无量纲的，而且由于不同复杂网络的规模大小各异、结构千差万别，直接分析实证复杂网络的结果在定性和定量上均不够准确，因此我们中把与实证网络具有某些相同性质的随机化网络称为该网络的零模型网络。</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3</a:t>
            </a:fld>
            <a:endParaRPr lang="en-US" altLang="zh-CN" dirty="0"/>
          </a:p>
        </p:txBody>
      </p:sp>
    </p:spTree>
    <p:extLst>
      <p:ext uri="{BB962C8B-B14F-4D97-AF65-F5344CB8AC3E}">
        <p14:creationId xmlns:p14="http://schemas.microsoft.com/office/powerpoint/2010/main" val="182123104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79512" y="88076"/>
            <a:ext cx="8964488"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10.1</a:t>
            </a:r>
            <a:r>
              <a:rPr lang="zh-CN" altLang="en-US" sz="3600" b="1" dirty="0">
                <a:solidFill>
                  <a:schemeClr val="bg1"/>
                </a:solidFill>
                <a:latin typeface="黑体" panose="02010609060101010101" pitchFamily="49" charset="-122"/>
                <a:ea typeface="黑体" panose="02010609060101010101" pitchFamily="49" charset="-122"/>
              </a:rPr>
              <a:t> 引言</a:t>
            </a:r>
            <a:r>
              <a:rPr lang="en-US" altLang="zh-CN" sz="3600" b="1" dirty="0">
                <a:solidFill>
                  <a:schemeClr val="bg1"/>
                </a:solidFill>
                <a:latin typeface="黑体" panose="02010609060101010101" pitchFamily="49" charset="-122"/>
                <a:ea typeface="黑体" panose="02010609060101010101" pitchFamily="49" charset="-122"/>
              </a:rPr>
              <a:t>-</a:t>
            </a:r>
            <a:r>
              <a:rPr lang="zh-CN" altLang="en-US" sz="3600" b="1" dirty="0">
                <a:solidFill>
                  <a:schemeClr val="bg1"/>
                </a:solidFill>
                <a:latin typeface="黑体" panose="02010609060101010101" pitchFamily="49" charset="-122"/>
                <a:ea typeface="黑体" panose="02010609060101010101" pitchFamily="49" charset="-122"/>
              </a:rPr>
              <a:t>零模型对于复杂网络研究的意义</a:t>
            </a:r>
          </a:p>
        </p:txBody>
      </p:sp>
      <p:sp>
        <p:nvSpPr>
          <p:cNvPr id="8" name="矩形 7">
            <a:extLst>
              <a:ext uri="{FF2B5EF4-FFF2-40B4-BE49-F238E27FC236}">
                <a16:creationId xmlns:a16="http://schemas.microsoft.com/office/drawing/2014/main" id="{12C94B0A-C6E8-BA4A-AF6A-E22E1053DD42}"/>
              </a:ext>
            </a:extLst>
          </p:cNvPr>
          <p:cNvSpPr/>
          <p:nvPr/>
        </p:nvSpPr>
        <p:spPr>
          <a:xfrm>
            <a:off x="179512" y="980728"/>
            <a:ext cx="8964488" cy="2951385"/>
          </a:xfrm>
          <a:prstGeom prst="rect">
            <a:avLst/>
          </a:prstGeom>
        </p:spPr>
        <p:txBody>
          <a:bodyPr wrap="square">
            <a:spAutoFit/>
          </a:bodyPr>
          <a:lstStyle/>
          <a:p>
            <a:pPr algn="ctr">
              <a:lnSpc>
                <a:spcPct val="150000"/>
              </a:lnSpc>
            </a:pPr>
            <a:r>
              <a:rPr lang="zh-CN" altLang="en-US" sz="3200" b="1" dirty="0"/>
              <a:t>一系列与实际网络具有某些</a:t>
            </a:r>
            <a:r>
              <a:rPr lang="zh-CN" altLang="en-US" sz="3200" b="1" dirty="0">
                <a:solidFill>
                  <a:srgbClr val="FF0000"/>
                </a:solidFill>
              </a:rPr>
              <a:t>相同性质</a:t>
            </a:r>
            <a:r>
              <a:rPr lang="zh-CN" altLang="en-US" sz="3200" b="1" dirty="0"/>
              <a:t>的</a:t>
            </a:r>
            <a:r>
              <a:rPr lang="zh-CN" altLang="en-US" sz="3200" b="1" dirty="0">
                <a:solidFill>
                  <a:srgbClr val="FF0000"/>
                </a:solidFill>
              </a:rPr>
              <a:t>随机网络</a:t>
            </a:r>
            <a:endParaRPr lang="zh-CN" altLang="en-US" sz="3200" dirty="0">
              <a:solidFill>
                <a:srgbClr val="FF0000"/>
              </a:solidFill>
            </a:endParaRPr>
          </a:p>
          <a:p>
            <a:pPr algn="ctr">
              <a:lnSpc>
                <a:spcPct val="150000"/>
              </a:lnSpc>
            </a:pPr>
            <a:r>
              <a:rPr lang="zh-CN" altLang="en-US" sz="3200" b="1" dirty="0"/>
              <a:t>是实际网络的一个</a:t>
            </a:r>
            <a:r>
              <a:rPr lang="zh-CN" altLang="en-US" sz="3200" b="1" dirty="0">
                <a:solidFill>
                  <a:srgbClr val="FF0000"/>
                </a:solidFill>
              </a:rPr>
              <a:t>随机化副本</a:t>
            </a:r>
            <a:endParaRPr lang="zh-CN" altLang="en-US" sz="3200" dirty="0">
              <a:solidFill>
                <a:srgbClr val="FF0000"/>
              </a:solidFill>
            </a:endParaRPr>
          </a:p>
          <a:p>
            <a:pPr algn="ctr">
              <a:lnSpc>
                <a:spcPct val="150000"/>
              </a:lnSpc>
            </a:pPr>
            <a:r>
              <a:rPr lang="zh-CN" altLang="en-US" sz="3200" b="1" dirty="0"/>
              <a:t>为原始网络提供了一个</a:t>
            </a:r>
            <a:r>
              <a:rPr lang="zh-CN" altLang="en-US" sz="3200" b="1" dirty="0">
                <a:solidFill>
                  <a:srgbClr val="FF0000"/>
                </a:solidFill>
              </a:rPr>
              <a:t>准确的参照物</a:t>
            </a:r>
            <a:endParaRPr lang="zh-CN" altLang="en-US" sz="3200" dirty="0">
              <a:solidFill>
                <a:srgbClr val="FF0000"/>
              </a:solidFill>
            </a:endParaRPr>
          </a:p>
          <a:p>
            <a:pPr algn="ctr">
              <a:lnSpc>
                <a:spcPct val="150000"/>
              </a:lnSpc>
            </a:pPr>
            <a:r>
              <a:rPr lang="zh-CN" altLang="en-US" sz="3200" b="1" dirty="0"/>
              <a:t>结合</a:t>
            </a:r>
            <a:r>
              <a:rPr lang="zh-CN" altLang="en-US" sz="3200" b="1" dirty="0">
                <a:solidFill>
                  <a:srgbClr val="FF0000"/>
                </a:solidFill>
              </a:rPr>
              <a:t>统计量</a:t>
            </a:r>
            <a:r>
              <a:rPr lang="zh-CN" altLang="en-US" sz="3200" b="1" dirty="0"/>
              <a:t>刻画网络的</a:t>
            </a:r>
            <a:r>
              <a:rPr lang="zh-CN" altLang="en-US" sz="3200" b="1" dirty="0">
                <a:solidFill>
                  <a:srgbClr val="FF0000"/>
                </a:solidFill>
              </a:rPr>
              <a:t>复杂性和非平凡特性</a:t>
            </a:r>
            <a:endParaRPr lang="zh-CN" altLang="en-US" sz="3200" dirty="0">
              <a:solidFill>
                <a:srgbClr val="FF0000"/>
              </a:solidFill>
            </a:endParaRPr>
          </a:p>
        </p:txBody>
      </p:sp>
      <p:sp>
        <p:nvSpPr>
          <p:cNvPr id="2" name="幻灯片编号占位符 1">
            <a:extLst>
              <a:ext uri="{FF2B5EF4-FFF2-40B4-BE49-F238E27FC236}">
                <a16:creationId xmlns:a16="http://schemas.microsoft.com/office/drawing/2014/main" id="{758B5766-14D4-8841-9A7C-B1838D5B6CCF}"/>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4</a:t>
            </a:fld>
            <a:endParaRPr lang="en-US" altLang="zh-CN" dirty="0"/>
          </a:p>
        </p:txBody>
      </p:sp>
      <p:sp>
        <p:nvSpPr>
          <p:cNvPr id="5" name="内容占位符 1">
            <a:extLst>
              <a:ext uri="{FF2B5EF4-FFF2-40B4-BE49-F238E27FC236}">
                <a16:creationId xmlns:a16="http://schemas.microsoft.com/office/drawing/2014/main" id="{F5B89D1E-004A-F346-A9C8-772E3EB8325F}"/>
              </a:ext>
            </a:extLst>
          </p:cNvPr>
          <p:cNvSpPr txBox="1">
            <a:spLocks/>
          </p:cNvSpPr>
          <p:nvPr/>
        </p:nvSpPr>
        <p:spPr bwMode="auto">
          <a:xfrm>
            <a:off x="546956" y="3817181"/>
            <a:ext cx="8229600" cy="284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solidFill>
                  <a:srgbClr val="FFC000"/>
                </a:solidFill>
                <a:latin typeface="Hiragino Sans GB W3" panose="020B0300000000000000" pitchFamily="34" charset="-128"/>
                <a:ea typeface="Hiragino Sans GB W3" panose="020B0300000000000000" pitchFamily="34" charset="-128"/>
              </a:rPr>
              <a:t>[1] </a:t>
            </a:r>
            <a:r>
              <a:rPr lang="zh-CN" altLang="en-US" b="1" kern="0" dirty="0">
                <a:solidFill>
                  <a:srgbClr val="FF0000"/>
                </a:solidFill>
                <a:latin typeface="Hiragino Sans GB W3" panose="020B0300000000000000" pitchFamily="34" charset="-128"/>
                <a:ea typeface="Hiragino Sans GB W3" panose="020B0300000000000000" pitchFamily="34" charset="-128"/>
              </a:rPr>
              <a:t>发现</a:t>
            </a:r>
            <a:r>
              <a:rPr lang="zh-CN" altLang="en-US" b="1" kern="0" dirty="0">
                <a:solidFill>
                  <a:srgbClr val="FFC000"/>
                </a:solidFill>
                <a:latin typeface="Hiragino Sans GB W3" panose="020B0300000000000000" pitchFamily="34" charset="-128"/>
                <a:ea typeface="Hiragino Sans GB W3" panose="020B0300000000000000" pitchFamily="34" charset="-128"/>
              </a:rPr>
              <a:t>网络的非平凡性质</a:t>
            </a:r>
            <a:endParaRPr lang="en-US" altLang="zh-CN" b="1" kern="0" dirty="0">
              <a:solidFill>
                <a:srgbClr val="FFC000"/>
              </a:solidFill>
              <a:latin typeface="Hiragino Sans GB W3" panose="020B0300000000000000" pitchFamily="34" charset="-128"/>
              <a:ea typeface="Hiragino Sans GB W3" panose="020B0300000000000000" pitchFamily="34" charset="-128"/>
            </a:endParaRPr>
          </a:p>
          <a:p>
            <a:pPr>
              <a:lnSpc>
                <a:spcPct val="200000"/>
              </a:lnSpc>
            </a:pPr>
            <a:r>
              <a:rPr lang="en-US" altLang="zh-CN" b="1" kern="0" dirty="0">
                <a:solidFill>
                  <a:schemeClr val="accent1"/>
                </a:solidFill>
                <a:latin typeface="Hiragino Sans GB W3" panose="020B0300000000000000" pitchFamily="34" charset="-128"/>
                <a:ea typeface="Hiragino Sans GB W3" panose="020B0300000000000000" pitchFamily="34" charset="-128"/>
              </a:rPr>
              <a:t>[2] </a:t>
            </a:r>
            <a:r>
              <a:rPr lang="zh-CN" altLang="en-US" b="1" kern="0" dirty="0">
                <a:solidFill>
                  <a:srgbClr val="FF0000"/>
                </a:solidFill>
                <a:latin typeface="Hiragino Sans GB W3" panose="020B0300000000000000" pitchFamily="34" charset="-128"/>
                <a:ea typeface="Hiragino Sans GB W3" panose="020B0300000000000000" pitchFamily="34" charset="-128"/>
              </a:rPr>
              <a:t>量化</a:t>
            </a:r>
            <a:r>
              <a:rPr lang="zh-CN" altLang="en-US" b="1" kern="0" dirty="0">
                <a:solidFill>
                  <a:schemeClr val="accent1"/>
                </a:solidFill>
                <a:latin typeface="Hiragino Sans GB W3" panose="020B0300000000000000" pitchFamily="34" charset="-128"/>
                <a:ea typeface="Hiragino Sans GB W3" panose="020B0300000000000000" pitchFamily="34" charset="-128"/>
              </a:rPr>
              <a:t>这种特殊性质的程度</a:t>
            </a:r>
            <a:endParaRPr lang="en-US" altLang="zh-CN" b="1" kern="0" dirty="0">
              <a:solidFill>
                <a:schemeClr val="accent1"/>
              </a:solidFill>
              <a:latin typeface="Hiragino Sans GB W3" panose="020B0300000000000000" pitchFamily="34" charset="-128"/>
              <a:ea typeface="Hiragino Sans GB W3" panose="020B0300000000000000" pitchFamily="34" charset="-128"/>
            </a:endParaRPr>
          </a:p>
          <a:p>
            <a:pPr>
              <a:lnSpc>
                <a:spcPct val="200000"/>
              </a:lnSpc>
            </a:pPr>
            <a:r>
              <a:rPr lang="en-US" altLang="zh-CN" b="1" kern="0" dirty="0">
                <a:solidFill>
                  <a:srgbClr val="009999"/>
                </a:solidFill>
                <a:latin typeface="Hiragino Sans GB W3" panose="020B0300000000000000" pitchFamily="34" charset="-128"/>
                <a:ea typeface="Hiragino Sans GB W3" panose="020B0300000000000000" pitchFamily="34" charset="-128"/>
              </a:rPr>
              <a:t>[3] </a:t>
            </a:r>
            <a:r>
              <a:rPr lang="zh-CN" altLang="en-US" b="1" kern="0" dirty="0">
                <a:solidFill>
                  <a:srgbClr val="FF0000"/>
                </a:solidFill>
                <a:latin typeface="Hiragino Sans GB W3" panose="020B0300000000000000" pitchFamily="34" charset="-128"/>
                <a:ea typeface="Hiragino Sans GB W3" panose="020B0300000000000000" pitchFamily="34" charset="-128"/>
              </a:rPr>
              <a:t>探究</a:t>
            </a:r>
            <a:r>
              <a:rPr lang="zh-CN" altLang="en-US" b="1" kern="0" dirty="0">
                <a:solidFill>
                  <a:srgbClr val="009999"/>
                </a:solidFill>
                <a:latin typeface="Hiragino Sans GB W3" panose="020B0300000000000000" pitchFamily="34" charset="-128"/>
                <a:ea typeface="Hiragino Sans GB W3" panose="020B0300000000000000" pitchFamily="34" charset="-128"/>
              </a:rPr>
              <a:t>特殊性质产生的原因</a:t>
            </a:r>
          </a:p>
          <a:p>
            <a:pPr marL="0" indent="0">
              <a:buFont typeface="Wingdings" pitchFamily="2" charset="2"/>
              <a:buNone/>
            </a:pPr>
            <a:endParaRPr lang="zh-CN" altLang="en-US" kern="0" dirty="0"/>
          </a:p>
          <a:p>
            <a:endParaRPr kumimoji="1" lang="zh-CN" altLang="en-US" kern="0" dirty="0"/>
          </a:p>
        </p:txBody>
      </p:sp>
    </p:spTree>
    <p:extLst>
      <p:ext uri="{BB962C8B-B14F-4D97-AF65-F5344CB8AC3E}">
        <p14:creationId xmlns:p14="http://schemas.microsoft.com/office/powerpoint/2010/main" val="229814382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07504" y="76200"/>
            <a:ext cx="9036496"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10.1</a:t>
            </a:r>
            <a:r>
              <a:rPr lang="zh-CN" altLang="en-US" sz="3600" b="1" dirty="0">
                <a:solidFill>
                  <a:schemeClr val="bg1"/>
                </a:solidFill>
                <a:latin typeface="黑体" panose="02010609060101010101" pitchFamily="49" charset="-122"/>
                <a:ea typeface="黑体" panose="02010609060101010101" pitchFamily="49" charset="-122"/>
              </a:rPr>
              <a:t> 引言</a:t>
            </a:r>
            <a:r>
              <a:rPr lang="en-US" altLang="zh-CN" sz="3600" b="1" dirty="0">
                <a:solidFill>
                  <a:schemeClr val="bg1"/>
                </a:solidFill>
                <a:latin typeface="黑体" panose="02010609060101010101" pitchFamily="49" charset="-122"/>
                <a:ea typeface="黑体" panose="02010609060101010101" pitchFamily="49" charset="-122"/>
              </a:rPr>
              <a:t>-</a:t>
            </a:r>
            <a:r>
              <a:rPr lang="zh-CN" altLang="en-US" sz="3600" b="1" dirty="0">
                <a:solidFill>
                  <a:schemeClr val="bg1"/>
                </a:solidFill>
                <a:latin typeface="黑体" panose="02010609060101010101" pitchFamily="49" charset="-122"/>
                <a:ea typeface="黑体" panose="02010609060101010101" pitchFamily="49" charset="-122"/>
              </a:rPr>
              <a:t>基于零模型的实证网络研究框架</a:t>
            </a:r>
            <a:endParaRPr lang="en-US" altLang="zh-CN" sz="3600" b="1" dirty="0">
              <a:solidFill>
                <a:schemeClr val="bg1"/>
              </a:solidFill>
              <a:latin typeface="黑体" panose="02010609060101010101" pitchFamily="49" charset="-122"/>
              <a:ea typeface="黑体" panose="02010609060101010101" pitchFamily="49" charset="-122"/>
            </a:endParaRPr>
          </a:p>
        </p:txBody>
      </p:sp>
      <p:pic>
        <p:nvPicPr>
          <p:cNvPr id="8" name="图片 7">
            <a:extLst>
              <a:ext uri="{FF2B5EF4-FFF2-40B4-BE49-F238E27FC236}">
                <a16:creationId xmlns:a16="http://schemas.microsoft.com/office/drawing/2014/main" id="{744CB154-843B-3648-8653-8D75B70E28A6}"/>
              </a:ext>
            </a:extLst>
          </p:cNvPr>
          <p:cNvPicPr>
            <a:picLocks noChangeAspect="1"/>
          </p:cNvPicPr>
          <p:nvPr/>
        </p:nvPicPr>
        <p:blipFill>
          <a:blip r:embed="rId3"/>
          <a:stretch>
            <a:fillRect/>
          </a:stretch>
        </p:blipFill>
        <p:spPr>
          <a:xfrm>
            <a:off x="18901" y="870747"/>
            <a:ext cx="8784976" cy="5613099"/>
          </a:xfrm>
          <a:prstGeom prst="rect">
            <a:avLst/>
          </a:prstGeom>
        </p:spPr>
      </p:pic>
      <p:sp>
        <p:nvSpPr>
          <p:cNvPr id="2" name="幻灯片编号占位符 1">
            <a:extLst>
              <a:ext uri="{FF2B5EF4-FFF2-40B4-BE49-F238E27FC236}">
                <a16:creationId xmlns:a16="http://schemas.microsoft.com/office/drawing/2014/main" id="{BF5C4984-5100-EB42-9822-062C38BB26CA}"/>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5</a:t>
            </a:fld>
            <a:endParaRPr lang="en-US" altLang="zh-CN" dirty="0"/>
          </a:p>
        </p:txBody>
      </p:sp>
    </p:spTree>
    <p:extLst>
      <p:ext uri="{BB962C8B-B14F-4D97-AF65-F5344CB8AC3E}">
        <p14:creationId xmlns:p14="http://schemas.microsoft.com/office/powerpoint/2010/main" val="42251547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10.2</a:t>
            </a:r>
            <a:r>
              <a:rPr lang="zh-CN" altLang="en-US" sz="3600" b="1" dirty="0">
                <a:solidFill>
                  <a:schemeClr val="bg1"/>
                </a:solidFill>
                <a:latin typeface="黑体" panose="02010609060101010101" pitchFamily="49" charset="-122"/>
                <a:ea typeface="黑体" panose="02010609060101010101" pitchFamily="49" charset="-122"/>
              </a:rPr>
              <a:t> 静态无权网络零模型的构造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6</a:t>
            </a:fld>
            <a:endParaRPr lang="en-US" altLang="zh-CN" dirty="0"/>
          </a:p>
        </p:txBody>
      </p:sp>
      <p:pic>
        <p:nvPicPr>
          <p:cNvPr id="5" name="图片 4">
            <a:extLst>
              <a:ext uri="{FF2B5EF4-FFF2-40B4-BE49-F238E27FC236}">
                <a16:creationId xmlns:a16="http://schemas.microsoft.com/office/drawing/2014/main" id="{C5ADCCEA-DC61-2F41-AE70-465148FFB364}"/>
              </a:ext>
            </a:extLst>
          </p:cNvPr>
          <p:cNvPicPr>
            <a:picLocks noChangeAspect="1"/>
          </p:cNvPicPr>
          <p:nvPr/>
        </p:nvPicPr>
        <p:blipFill>
          <a:blip r:embed="rId3"/>
          <a:stretch>
            <a:fillRect/>
          </a:stretch>
        </p:blipFill>
        <p:spPr>
          <a:xfrm>
            <a:off x="1259632" y="1137695"/>
            <a:ext cx="6137388" cy="5490315"/>
          </a:xfrm>
          <a:prstGeom prst="rect">
            <a:avLst/>
          </a:prstGeom>
        </p:spPr>
      </p:pic>
    </p:spTree>
    <p:extLst>
      <p:ext uri="{BB962C8B-B14F-4D97-AF65-F5344CB8AC3E}">
        <p14:creationId xmlns:p14="http://schemas.microsoft.com/office/powerpoint/2010/main" val="46614494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10.2</a:t>
            </a:r>
            <a:r>
              <a:rPr lang="zh-CN" altLang="en-US" sz="3600" b="1" dirty="0">
                <a:solidFill>
                  <a:schemeClr val="bg1"/>
                </a:solidFill>
                <a:latin typeface="黑体" panose="02010609060101010101" pitchFamily="49" charset="-122"/>
                <a:ea typeface="黑体" panose="02010609060101010101" pitchFamily="49" charset="-122"/>
              </a:rPr>
              <a:t> 静态无权网络零模型的构造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7</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01488" y="716385"/>
            <a:ext cx="8229600" cy="648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[1] </a:t>
            </a:r>
            <a:r>
              <a:rPr lang="zh-CN" altLang="en-US" b="1" kern="0" dirty="0"/>
              <a:t>基于网络模型构造零模型的局限性</a:t>
            </a:r>
            <a:endParaRPr lang="en-US" altLang="zh-CN" b="1" kern="0" dirty="0"/>
          </a:p>
        </p:txBody>
      </p:sp>
      <p:sp>
        <p:nvSpPr>
          <p:cNvPr id="7" name="内容占位符 1">
            <a:extLst>
              <a:ext uri="{FF2B5EF4-FFF2-40B4-BE49-F238E27FC236}">
                <a16:creationId xmlns:a16="http://schemas.microsoft.com/office/drawing/2014/main" id="{9A223AB0-59B2-674D-AD48-1EB76F55E4C8}"/>
              </a:ext>
            </a:extLst>
          </p:cNvPr>
          <p:cNvSpPr txBox="1">
            <a:spLocks/>
          </p:cNvSpPr>
          <p:nvPr/>
        </p:nvSpPr>
        <p:spPr bwMode="auto">
          <a:xfrm>
            <a:off x="0" y="1543486"/>
            <a:ext cx="8964488" cy="5314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lvl="1">
              <a:lnSpc>
                <a:spcPct val="200000"/>
              </a:lnSpc>
              <a:spcBef>
                <a:spcPts val="576"/>
              </a:spcBef>
              <a:spcAft>
                <a:spcPts val="600"/>
              </a:spcAft>
            </a:pPr>
            <a:r>
              <a:rPr lang="en-US" altLang="zh-CN" sz="2400" b="1" kern="0" dirty="0">
                <a:solidFill>
                  <a:srgbClr val="FF0000"/>
                </a:solidFill>
              </a:rPr>
              <a:t>ER</a:t>
            </a:r>
            <a:r>
              <a:rPr lang="zh-CN" altLang="en-US" sz="2400" b="1" kern="0" dirty="0">
                <a:solidFill>
                  <a:srgbClr val="FF0000"/>
                </a:solidFill>
              </a:rPr>
              <a:t>随机图</a:t>
            </a:r>
            <a:r>
              <a:rPr lang="zh-CN" altLang="en-US" sz="2400" b="1" kern="0" dirty="0"/>
              <a:t>能够生成跟实际网络相同节点数和平均度的零模型网络，但是</a:t>
            </a:r>
            <a:r>
              <a:rPr lang="en-US" altLang="zh-CN" sz="2400" b="1" kern="0" dirty="0"/>
              <a:t>ER</a:t>
            </a:r>
            <a:r>
              <a:rPr lang="zh-CN" altLang="en-US" sz="2400" b="1" kern="0" dirty="0"/>
              <a:t>网络的度分布是泊松的、聚类系数接近于零，和实际复杂网络中幂律度分布和高聚类特性相差很大。</a:t>
            </a:r>
            <a:endParaRPr lang="en-US" altLang="zh-CN" sz="2400" b="1" kern="0" dirty="0"/>
          </a:p>
          <a:p>
            <a:pPr lvl="1">
              <a:lnSpc>
                <a:spcPct val="200000"/>
              </a:lnSpc>
              <a:spcBef>
                <a:spcPts val="576"/>
              </a:spcBef>
              <a:spcAft>
                <a:spcPts val="600"/>
              </a:spcAft>
            </a:pPr>
            <a:r>
              <a:rPr lang="zh-CN" altLang="en-US" sz="2400" b="1" kern="0" dirty="0">
                <a:solidFill>
                  <a:srgbClr val="FF0000"/>
                </a:solidFill>
              </a:rPr>
              <a:t>配置模型</a:t>
            </a:r>
            <a:r>
              <a:rPr lang="zh-CN" altLang="en-US" sz="2400" b="1" kern="0" dirty="0"/>
              <a:t>可以精确展现真实网络的度序列、甚至是网络的聚类特性和子图分布，但配置模型一是算法比较复杂，因此针对加权网络和时变网络很难使用；二是配置模型产生的网络为了保证连边配对的随机性，可能会存在自环和重边。</a:t>
            </a:r>
            <a:endParaRPr lang="en-US" altLang="zh-CN" sz="2400" b="1" kern="0" dirty="0"/>
          </a:p>
        </p:txBody>
      </p:sp>
    </p:spTree>
    <p:extLst>
      <p:ext uri="{BB962C8B-B14F-4D97-AF65-F5344CB8AC3E}">
        <p14:creationId xmlns:p14="http://schemas.microsoft.com/office/powerpoint/2010/main" val="63519651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10.2</a:t>
            </a:r>
            <a:r>
              <a:rPr lang="zh-CN" altLang="en-US" sz="3600" b="1" dirty="0">
                <a:solidFill>
                  <a:schemeClr val="bg1"/>
                </a:solidFill>
                <a:latin typeface="黑体" panose="02010609060101010101" pitchFamily="49" charset="-122"/>
                <a:ea typeface="黑体" panose="02010609060101010101" pitchFamily="49" charset="-122"/>
              </a:rPr>
              <a:t> 静态无权网络零模型的构造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8</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529208" y="908720"/>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[2]</a:t>
            </a:r>
            <a:r>
              <a:rPr lang="zh-CN" altLang="en-US" b="1" kern="0" dirty="0"/>
              <a:t> 基于随机断边重连的</a:t>
            </a:r>
            <a:r>
              <a:rPr lang="en-US" altLang="zh-CN" b="1" kern="0" dirty="0"/>
              <a:t>1</a:t>
            </a:r>
            <a:r>
              <a:rPr lang="zh-CN" altLang="en-US" b="1" kern="0" dirty="0"/>
              <a:t>阶零模型</a:t>
            </a:r>
            <a:endParaRPr lang="en-US" altLang="zh-CN" b="1" kern="0" dirty="0"/>
          </a:p>
        </p:txBody>
      </p:sp>
      <p:pic>
        <p:nvPicPr>
          <p:cNvPr id="3" name="图片 2">
            <a:extLst>
              <a:ext uri="{FF2B5EF4-FFF2-40B4-BE49-F238E27FC236}">
                <a16:creationId xmlns:a16="http://schemas.microsoft.com/office/drawing/2014/main" id="{A7F17E0F-0E09-D047-B1F0-D8871408007B}"/>
              </a:ext>
            </a:extLst>
          </p:cNvPr>
          <p:cNvPicPr>
            <a:picLocks noChangeAspect="1"/>
          </p:cNvPicPr>
          <p:nvPr/>
        </p:nvPicPr>
        <p:blipFill>
          <a:blip r:embed="rId3"/>
          <a:stretch>
            <a:fillRect/>
          </a:stretch>
        </p:blipFill>
        <p:spPr>
          <a:xfrm>
            <a:off x="0" y="1884474"/>
            <a:ext cx="9144000" cy="3416734"/>
          </a:xfrm>
          <a:prstGeom prst="rect">
            <a:avLst/>
          </a:prstGeom>
        </p:spPr>
      </p:pic>
      <p:sp>
        <p:nvSpPr>
          <p:cNvPr id="7" name="矩形 6">
            <a:extLst>
              <a:ext uri="{FF2B5EF4-FFF2-40B4-BE49-F238E27FC236}">
                <a16:creationId xmlns:a16="http://schemas.microsoft.com/office/drawing/2014/main" id="{793377B4-5CBC-9E4E-9557-F411826B37A9}"/>
              </a:ext>
            </a:extLst>
          </p:cNvPr>
          <p:cNvSpPr/>
          <p:nvPr/>
        </p:nvSpPr>
        <p:spPr>
          <a:xfrm>
            <a:off x="5698" y="5494055"/>
            <a:ext cx="9138301" cy="735394"/>
          </a:xfrm>
          <a:prstGeom prst="rect">
            <a:avLst/>
          </a:prstGeom>
        </p:spPr>
        <p:txBody>
          <a:bodyPr wrap="square">
            <a:spAutoFit/>
          </a:bodyPr>
          <a:lstStyle/>
          <a:p>
            <a:pPr algn="ctr">
              <a:lnSpc>
                <a:spcPct val="150000"/>
              </a:lnSpc>
            </a:pPr>
            <a:r>
              <a:rPr lang="zh-CN" altLang="en-US" sz="3200" b="1" dirty="0"/>
              <a:t>原始网络和使用断边重连构造的</a:t>
            </a:r>
            <a:r>
              <a:rPr lang="en-US" altLang="zh-CN" sz="3200" b="1" dirty="0"/>
              <a:t>1</a:t>
            </a:r>
            <a:r>
              <a:rPr lang="zh-CN" altLang="en-US" sz="3200" b="1" dirty="0"/>
              <a:t>阶零模型网络</a:t>
            </a:r>
            <a:endParaRPr lang="zh-CN" altLang="en-US" sz="3200" dirty="0">
              <a:solidFill>
                <a:srgbClr val="FF0000"/>
              </a:solidFill>
            </a:endParaRPr>
          </a:p>
        </p:txBody>
      </p:sp>
    </p:spTree>
    <p:extLst>
      <p:ext uri="{BB962C8B-B14F-4D97-AF65-F5344CB8AC3E}">
        <p14:creationId xmlns:p14="http://schemas.microsoft.com/office/powerpoint/2010/main" val="37803780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5CCB425-CB10-4944-8374-C6E1A1940C3B}"/>
              </a:ext>
            </a:extLst>
          </p:cNvPr>
          <p:cNvSpPr txBox="1"/>
          <p:nvPr/>
        </p:nvSpPr>
        <p:spPr>
          <a:xfrm>
            <a:off x="1043608" y="64583"/>
            <a:ext cx="7848872" cy="646331"/>
          </a:xfrm>
          <a:prstGeom prst="rect">
            <a:avLst/>
          </a:prstGeom>
          <a:noFill/>
        </p:spPr>
        <p:txBody>
          <a:bodyPr wrap="square" rtlCol="0">
            <a:spAutoFit/>
          </a:bodyPr>
          <a:lstStyle/>
          <a:p>
            <a:r>
              <a:rPr lang="en-US" altLang="zh-CN" sz="3600" b="1" dirty="0">
                <a:solidFill>
                  <a:schemeClr val="bg1"/>
                </a:solidFill>
                <a:latin typeface="黑体" panose="02010609060101010101" pitchFamily="49" charset="-122"/>
                <a:ea typeface="黑体" panose="02010609060101010101" pitchFamily="49" charset="-122"/>
              </a:rPr>
              <a:t>10.2</a:t>
            </a:r>
            <a:r>
              <a:rPr lang="zh-CN" altLang="en-US" sz="3600" b="1" dirty="0">
                <a:solidFill>
                  <a:schemeClr val="bg1"/>
                </a:solidFill>
                <a:latin typeface="黑体" panose="02010609060101010101" pitchFamily="49" charset="-122"/>
                <a:ea typeface="黑体" panose="02010609060101010101" pitchFamily="49" charset="-122"/>
              </a:rPr>
              <a:t> 静态无权网络零模型的构造</a:t>
            </a:r>
          </a:p>
        </p:txBody>
      </p:sp>
      <p:sp>
        <p:nvSpPr>
          <p:cNvPr id="2" name="幻灯片编号占位符 1">
            <a:extLst>
              <a:ext uri="{FF2B5EF4-FFF2-40B4-BE49-F238E27FC236}">
                <a16:creationId xmlns:a16="http://schemas.microsoft.com/office/drawing/2014/main" id="{6D2FF5EE-4E22-AF4C-AEF4-B7B57E9E9257}"/>
              </a:ext>
            </a:extLst>
          </p:cNvPr>
          <p:cNvSpPr>
            <a:spLocks noGrp="1"/>
          </p:cNvSpPr>
          <p:nvPr>
            <p:ph type="sldNum" sz="quarter" idx="11"/>
          </p:nvPr>
        </p:nvSpPr>
        <p:spPr/>
        <p:txBody>
          <a:bodyPr/>
          <a:lstStyle/>
          <a:p>
            <a:pPr>
              <a:defRPr/>
            </a:pPr>
            <a:r>
              <a:rPr lang="en-US" altLang="zh-Hans"/>
              <a:t>P</a:t>
            </a:r>
            <a:fld id="{DE7977A6-0A49-4E6F-894B-BE950EF59A9F}" type="slidenum">
              <a:rPr lang="en-US" altLang="zh-CN" smtClean="0"/>
              <a:pPr>
                <a:defRPr/>
              </a:pPr>
              <a:t>9</a:t>
            </a:fld>
            <a:endParaRPr lang="en-US" altLang="zh-CN" dirty="0"/>
          </a:p>
        </p:txBody>
      </p:sp>
      <p:sp>
        <p:nvSpPr>
          <p:cNvPr id="6" name="内容占位符 1">
            <a:extLst>
              <a:ext uri="{FF2B5EF4-FFF2-40B4-BE49-F238E27FC236}">
                <a16:creationId xmlns:a16="http://schemas.microsoft.com/office/drawing/2014/main" id="{2E25A206-5EAD-0F46-8142-A113B67123CB}"/>
              </a:ext>
            </a:extLst>
          </p:cNvPr>
          <p:cNvSpPr txBox="1">
            <a:spLocks/>
          </p:cNvSpPr>
          <p:nvPr/>
        </p:nvSpPr>
        <p:spPr bwMode="auto">
          <a:xfrm>
            <a:off x="460048" y="710914"/>
            <a:ext cx="8229600"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hlink"/>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0" fontAlgn="base" hangingPunct="0">
              <a:spcBef>
                <a:spcPct val="20000"/>
              </a:spcBef>
              <a:spcAft>
                <a:spcPct val="0"/>
              </a:spcAft>
              <a:buClr>
                <a:schemeClr val="tx1"/>
              </a:buClr>
              <a:buChar char="•"/>
              <a:defRPr sz="2400">
                <a:solidFill>
                  <a:schemeClr val="tx1"/>
                </a:solidFill>
                <a:latin typeface="+mj-lt"/>
              </a:defRPr>
            </a:lvl3pPr>
            <a:lvl4pPr marL="1600200" indent="-228600" algn="l" rtl="0" eaLnBrk="0" fontAlgn="base" hangingPunct="0">
              <a:spcBef>
                <a:spcPct val="20000"/>
              </a:spcBef>
              <a:spcAft>
                <a:spcPct val="0"/>
              </a:spcAft>
              <a:buChar char="–"/>
              <a:defRPr sz="2000">
                <a:solidFill>
                  <a:schemeClr val="tx1"/>
                </a:solidFill>
                <a:latin typeface="+mj-lt"/>
              </a:defRPr>
            </a:lvl4pPr>
            <a:lvl5pPr marL="2057400" indent="-228600" algn="l" rtl="0" eaLnBrk="0" fontAlgn="base" hangingPunct="0">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nSpc>
                <a:spcPct val="200000"/>
              </a:lnSpc>
            </a:pPr>
            <a:r>
              <a:rPr lang="en-US" altLang="zh-CN" b="1" kern="0" dirty="0"/>
              <a:t>[3]</a:t>
            </a:r>
            <a:r>
              <a:rPr lang="zh-CN" altLang="en-US" b="1" kern="0" dirty="0"/>
              <a:t> 强同配或异配特性的断边重连零模型</a:t>
            </a:r>
            <a:endParaRPr lang="en-US" altLang="zh-CN" b="1" kern="0" dirty="0"/>
          </a:p>
        </p:txBody>
      </p:sp>
      <p:pic>
        <p:nvPicPr>
          <p:cNvPr id="8" name="图片 7">
            <a:extLst>
              <a:ext uri="{FF2B5EF4-FFF2-40B4-BE49-F238E27FC236}">
                <a16:creationId xmlns:a16="http://schemas.microsoft.com/office/drawing/2014/main" id="{2AAF8653-243B-8049-B301-2A397B8E6EF7}"/>
              </a:ext>
            </a:extLst>
          </p:cNvPr>
          <p:cNvPicPr>
            <a:picLocks noChangeAspect="1"/>
          </p:cNvPicPr>
          <p:nvPr/>
        </p:nvPicPr>
        <p:blipFill>
          <a:blip r:embed="rId3"/>
          <a:stretch>
            <a:fillRect/>
          </a:stretch>
        </p:blipFill>
        <p:spPr>
          <a:xfrm>
            <a:off x="1187624" y="1764861"/>
            <a:ext cx="6192465" cy="4756421"/>
          </a:xfrm>
          <a:prstGeom prst="rect">
            <a:avLst/>
          </a:prstGeom>
        </p:spPr>
      </p:pic>
    </p:spTree>
    <p:extLst>
      <p:ext uri="{BB962C8B-B14F-4D97-AF65-F5344CB8AC3E}">
        <p14:creationId xmlns:p14="http://schemas.microsoft.com/office/powerpoint/2010/main" val="333294764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8"/>
</p:tagLst>
</file>

<file path=ppt/theme/theme1.xml><?xml version="1.0" encoding="utf-8"?>
<a:theme xmlns:a="http://schemas.openxmlformats.org/drawingml/2006/main" name="117TGp_report_diagram_v2">
  <a:themeElements>
    <a:clrScheme name="sample 1">
      <a:dk1>
        <a:srgbClr val="000000"/>
      </a:dk1>
      <a:lt1>
        <a:srgbClr val="FFFFFF"/>
      </a:lt1>
      <a:dk2>
        <a:srgbClr val="000798"/>
      </a:dk2>
      <a:lt2>
        <a:srgbClr val="B2B2B2"/>
      </a:lt2>
      <a:accent1>
        <a:srgbClr val="1B33E7"/>
      </a:accent1>
      <a:accent2>
        <a:srgbClr val="6699FF"/>
      </a:accent2>
      <a:accent3>
        <a:srgbClr val="FFFFFF"/>
      </a:accent3>
      <a:accent4>
        <a:srgbClr val="000000"/>
      </a:accent4>
      <a:accent5>
        <a:srgbClr val="ABADF1"/>
      </a:accent5>
      <a:accent6>
        <a:srgbClr val="5C8AE7"/>
      </a:accent6>
      <a:hlink>
        <a:srgbClr val="99CCFF"/>
      </a:hlink>
      <a:folHlink>
        <a:srgbClr val="3366CC"/>
      </a:folHlink>
    </a:clrScheme>
    <a:fontScheme name="sample">
      <a:majorFont>
        <a:latin typeface="Arial"/>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19050" cap="flat" cmpd="sng" algn="ctr">
          <a:solidFill>
            <a:schemeClr val="tx1"/>
          </a:solidFill>
          <a:prstDash val="solid"/>
          <a:round/>
          <a:headEnd type="none" w="med" len="med"/>
          <a:tailEnd type="none" w="med" len="med"/>
        </a:ln>
        <a:effectLst/>
      </a:spPr>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sz="1050" b="0" i="0" u="none" strike="noStrike" cap="none" normalizeH="0" baseline="0" dirty="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sample 1">
        <a:dk1>
          <a:srgbClr val="000000"/>
        </a:dk1>
        <a:lt1>
          <a:srgbClr val="FFFFFF"/>
        </a:lt1>
        <a:dk2>
          <a:srgbClr val="000798"/>
        </a:dk2>
        <a:lt2>
          <a:srgbClr val="B2B2B2"/>
        </a:lt2>
        <a:accent1>
          <a:srgbClr val="1B33E7"/>
        </a:accent1>
        <a:accent2>
          <a:srgbClr val="6699FF"/>
        </a:accent2>
        <a:accent3>
          <a:srgbClr val="FFFFFF"/>
        </a:accent3>
        <a:accent4>
          <a:srgbClr val="000000"/>
        </a:accent4>
        <a:accent5>
          <a:srgbClr val="ABADF1"/>
        </a:accent5>
        <a:accent6>
          <a:srgbClr val="5C8AE7"/>
        </a:accent6>
        <a:hlink>
          <a:srgbClr val="99CCFF"/>
        </a:hlink>
        <a:folHlink>
          <a:srgbClr val="3366CC"/>
        </a:folHlink>
      </a:clrScheme>
      <a:clrMap bg1="lt1" tx1="dk1" bg2="lt2" tx2="dk2" accent1="accent1" accent2="accent2" accent3="accent3" accent4="accent4" accent5="accent5" accent6="accent6" hlink="hlink" folHlink="folHlink"/>
    </a:extraClrScheme>
    <a:extraClrScheme>
      <a:clrScheme name="sample 2">
        <a:dk1>
          <a:srgbClr val="000000"/>
        </a:dk1>
        <a:lt1>
          <a:srgbClr val="FFFFFF"/>
        </a:lt1>
        <a:dk2>
          <a:srgbClr val="094332"/>
        </a:dk2>
        <a:lt2>
          <a:srgbClr val="B2B2B2"/>
        </a:lt2>
        <a:accent1>
          <a:srgbClr val="0D6531"/>
        </a:accent1>
        <a:accent2>
          <a:srgbClr val="39AF6E"/>
        </a:accent2>
        <a:accent3>
          <a:srgbClr val="FFFFFF"/>
        </a:accent3>
        <a:accent4>
          <a:srgbClr val="000000"/>
        </a:accent4>
        <a:accent5>
          <a:srgbClr val="AAB8AD"/>
        </a:accent5>
        <a:accent6>
          <a:srgbClr val="339E63"/>
        </a:accent6>
        <a:hlink>
          <a:srgbClr val="93E1A0"/>
        </a:hlink>
        <a:folHlink>
          <a:srgbClr val="1D834B"/>
        </a:folHlink>
      </a:clrScheme>
      <a:clrMap bg1="lt1" tx1="dk1" bg2="lt2" tx2="dk2" accent1="accent1" accent2="accent2" accent3="accent3" accent4="accent4" accent5="accent5" accent6="accent6" hlink="hlink" folHlink="folHlink"/>
    </a:extraClrScheme>
    <a:extraClrScheme>
      <a:clrScheme name="sample 3">
        <a:dk1>
          <a:srgbClr val="000000"/>
        </a:dk1>
        <a:lt1>
          <a:srgbClr val="FFFFFF"/>
        </a:lt1>
        <a:dk2>
          <a:srgbClr val="275CA3"/>
        </a:dk2>
        <a:lt2>
          <a:srgbClr val="C0C0C0"/>
        </a:lt2>
        <a:accent1>
          <a:srgbClr val="529EBC"/>
        </a:accent1>
        <a:accent2>
          <a:srgbClr val="55BEE3"/>
        </a:accent2>
        <a:accent3>
          <a:srgbClr val="FFFFFF"/>
        </a:accent3>
        <a:accent4>
          <a:srgbClr val="000000"/>
        </a:accent4>
        <a:accent5>
          <a:srgbClr val="B3CCDA"/>
        </a:accent5>
        <a:accent6>
          <a:srgbClr val="4CACCE"/>
        </a:accent6>
        <a:hlink>
          <a:srgbClr val="9FD4F1"/>
        </a:hlink>
        <a:folHlink>
          <a:srgbClr val="0099C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00.xml.rels><?xml version="1.0" encoding="UTF-8" standalone="yes"?>
<Relationships xmlns="http://schemas.openxmlformats.org/package/2006/relationships"><Relationship Id="rId1" Type="http://schemas.openxmlformats.org/officeDocument/2006/relationships/customXmlProps" Target="itemProps100.xml"/></Relationships>
</file>

<file path=customXml/_rels/item101.xml.rels><?xml version="1.0" encoding="UTF-8" standalone="yes"?>
<Relationships xmlns="http://schemas.openxmlformats.org/package/2006/relationships"><Relationship Id="rId1" Type="http://schemas.openxmlformats.org/officeDocument/2006/relationships/customXmlProps" Target="itemProps101.xml"/></Relationships>
</file>

<file path=customXml/_rels/item102.xml.rels><?xml version="1.0" encoding="UTF-8" standalone="yes"?>
<Relationships xmlns="http://schemas.openxmlformats.org/package/2006/relationships"><Relationship Id="rId1" Type="http://schemas.openxmlformats.org/officeDocument/2006/relationships/customXmlProps" Target="itemProps102.xml"/></Relationships>
</file>

<file path=customXml/_rels/item103.xml.rels><?xml version="1.0" encoding="UTF-8" standalone="yes"?>
<Relationships xmlns="http://schemas.openxmlformats.org/package/2006/relationships"><Relationship Id="rId1" Type="http://schemas.openxmlformats.org/officeDocument/2006/relationships/customXmlProps" Target="itemProps103.xml"/></Relationships>
</file>

<file path=customXml/_rels/item104.xml.rels><?xml version="1.0" encoding="UTF-8" standalone="yes"?>
<Relationships xmlns="http://schemas.openxmlformats.org/package/2006/relationships"><Relationship Id="rId1" Type="http://schemas.openxmlformats.org/officeDocument/2006/relationships/customXmlProps" Target="itemProps104.xml"/></Relationships>
</file>

<file path=customXml/_rels/item105.xml.rels><?xml version="1.0" encoding="UTF-8" standalone="yes"?>
<Relationships xmlns="http://schemas.openxmlformats.org/package/2006/relationships"><Relationship Id="rId1" Type="http://schemas.openxmlformats.org/officeDocument/2006/relationships/customXmlProps" Target="itemProps105.xml"/></Relationships>
</file>

<file path=customXml/_rels/item106.xml.rels><?xml version="1.0" encoding="UTF-8" standalone="yes"?>
<Relationships xmlns="http://schemas.openxmlformats.org/package/2006/relationships"><Relationship Id="rId1" Type="http://schemas.openxmlformats.org/officeDocument/2006/relationships/customXmlProps" Target="itemProps106.xml"/></Relationships>
</file>

<file path=customXml/_rels/item107.xml.rels><?xml version="1.0" encoding="UTF-8" standalone="yes"?>
<Relationships xmlns="http://schemas.openxmlformats.org/package/2006/relationships"><Relationship Id="rId1" Type="http://schemas.openxmlformats.org/officeDocument/2006/relationships/customXmlProps" Target="itemProps107.xml"/></Relationships>
</file>

<file path=customXml/_rels/item108.xml.rels><?xml version="1.0" encoding="UTF-8" standalone="yes"?>
<Relationships xmlns="http://schemas.openxmlformats.org/package/2006/relationships"><Relationship Id="rId1" Type="http://schemas.openxmlformats.org/officeDocument/2006/relationships/customXmlProps" Target="itemProps108.xml"/></Relationships>
</file>

<file path=customXml/_rels/item109.xml.rels><?xml version="1.0" encoding="UTF-8" standalone="yes"?>
<Relationships xmlns="http://schemas.openxmlformats.org/package/2006/relationships"><Relationship Id="rId1" Type="http://schemas.openxmlformats.org/officeDocument/2006/relationships/customXmlProps" Target="itemProps109.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10.xml.rels><?xml version="1.0" encoding="UTF-8" standalone="yes"?>
<Relationships xmlns="http://schemas.openxmlformats.org/package/2006/relationships"><Relationship Id="rId1" Type="http://schemas.openxmlformats.org/officeDocument/2006/relationships/customXmlProps" Target="itemProps110.xml"/></Relationships>
</file>

<file path=customXml/_rels/item111.xml.rels><?xml version="1.0" encoding="UTF-8" standalone="yes"?>
<Relationships xmlns="http://schemas.openxmlformats.org/package/2006/relationships"><Relationship Id="rId1" Type="http://schemas.openxmlformats.org/officeDocument/2006/relationships/customXmlProps" Target="itemProps111.xml"/></Relationships>
</file>

<file path=customXml/_rels/item112.xml.rels><?xml version="1.0" encoding="UTF-8" standalone="yes"?>
<Relationships xmlns="http://schemas.openxmlformats.org/package/2006/relationships"><Relationship Id="rId1" Type="http://schemas.openxmlformats.org/officeDocument/2006/relationships/customXmlProps" Target="itemProps112.xml"/></Relationships>
</file>

<file path=customXml/_rels/item113.xml.rels><?xml version="1.0" encoding="UTF-8" standalone="yes"?>
<Relationships xmlns="http://schemas.openxmlformats.org/package/2006/relationships"><Relationship Id="rId1" Type="http://schemas.openxmlformats.org/officeDocument/2006/relationships/customXmlProps" Target="itemProps113.xml"/></Relationships>
</file>

<file path=customXml/_rels/item114.xml.rels><?xml version="1.0" encoding="UTF-8" standalone="yes"?>
<Relationships xmlns="http://schemas.openxmlformats.org/package/2006/relationships"><Relationship Id="rId1" Type="http://schemas.openxmlformats.org/officeDocument/2006/relationships/customXmlProps" Target="itemProps114.xml"/></Relationships>
</file>

<file path=customXml/_rels/item115.xml.rels><?xml version="1.0" encoding="UTF-8" standalone="yes"?>
<Relationships xmlns="http://schemas.openxmlformats.org/package/2006/relationships"><Relationship Id="rId1" Type="http://schemas.openxmlformats.org/officeDocument/2006/relationships/customXmlProps" Target="itemProps115.xml"/></Relationships>
</file>

<file path=customXml/_rels/item116.xml.rels><?xml version="1.0" encoding="UTF-8" standalone="yes"?>
<Relationships xmlns="http://schemas.openxmlformats.org/package/2006/relationships"><Relationship Id="rId1" Type="http://schemas.openxmlformats.org/officeDocument/2006/relationships/customXmlProps" Target="itemProps116.xml"/></Relationships>
</file>

<file path=customXml/_rels/item117.xml.rels><?xml version="1.0" encoding="UTF-8" standalone="yes"?>
<Relationships xmlns="http://schemas.openxmlformats.org/package/2006/relationships"><Relationship Id="rId1" Type="http://schemas.openxmlformats.org/officeDocument/2006/relationships/customXmlProps" Target="itemProps117.xml"/></Relationships>
</file>

<file path=customXml/_rels/item118.xml.rels><?xml version="1.0" encoding="UTF-8" standalone="yes"?>
<Relationships xmlns="http://schemas.openxmlformats.org/package/2006/relationships"><Relationship Id="rId1" Type="http://schemas.openxmlformats.org/officeDocument/2006/relationships/customXmlProps" Target="itemProps118.xml"/></Relationships>
</file>

<file path=customXml/_rels/item119.xml.rels><?xml version="1.0" encoding="UTF-8" standalone="yes"?>
<Relationships xmlns="http://schemas.openxmlformats.org/package/2006/relationships"><Relationship Id="rId1" Type="http://schemas.openxmlformats.org/officeDocument/2006/relationships/customXmlProps" Target="itemProps119.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20.xml.rels><?xml version="1.0" encoding="UTF-8" standalone="yes"?>
<Relationships xmlns="http://schemas.openxmlformats.org/package/2006/relationships"><Relationship Id="rId1" Type="http://schemas.openxmlformats.org/officeDocument/2006/relationships/customXmlProps" Target="itemProps120.xml"/></Relationships>
</file>

<file path=customXml/_rels/item121.xml.rels><?xml version="1.0" encoding="UTF-8" standalone="yes"?>
<Relationships xmlns="http://schemas.openxmlformats.org/package/2006/relationships"><Relationship Id="rId1" Type="http://schemas.openxmlformats.org/officeDocument/2006/relationships/customXmlProps" Target="itemProps121.xml"/></Relationships>
</file>

<file path=customXml/_rels/item122.xml.rels><?xml version="1.0" encoding="UTF-8" standalone="yes"?>
<Relationships xmlns="http://schemas.openxmlformats.org/package/2006/relationships"><Relationship Id="rId1" Type="http://schemas.openxmlformats.org/officeDocument/2006/relationships/customXmlProps" Target="itemProps122.xml"/></Relationships>
</file>

<file path=customXml/_rels/item123.xml.rels><?xml version="1.0" encoding="UTF-8" standalone="yes"?>
<Relationships xmlns="http://schemas.openxmlformats.org/package/2006/relationships"><Relationship Id="rId1" Type="http://schemas.openxmlformats.org/officeDocument/2006/relationships/customXmlProps" Target="itemProps123.xml"/></Relationships>
</file>

<file path=customXml/_rels/item124.xml.rels><?xml version="1.0" encoding="UTF-8" standalone="yes"?>
<Relationships xmlns="http://schemas.openxmlformats.org/package/2006/relationships"><Relationship Id="rId1" Type="http://schemas.openxmlformats.org/officeDocument/2006/relationships/customXmlProps" Target="itemProps124.xml"/></Relationships>
</file>

<file path=customXml/_rels/item125.xml.rels><?xml version="1.0" encoding="UTF-8" standalone="yes"?>
<Relationships xmlns="http://schemas.openxmlformats.org/package/2006/relationships"><Relationship Id="rId1" Type="http://schemas.openxmlformats.org/officeDocument/2006/relationships/customXmlProps" Target="itemProps125.xml"/></Relationships>
</file>

<file path=customXml/_rels/item126.xml.rels><?xml version="1.0" encoding="UTF-8" standalone="yes"?>
<Relationships xmlns="http://schemas.openxmlformats.org/package/2006/relationships"><Relationship Id="rId1" Type="http://schemas.openxmlformats.org/officeDocument/2006/relationships/customXmlProps" Target="itemProps126.xml"/></Relationships>
</file>

<file path=customXml/_rels/item127.xml.rels><?xml version="1.0" encoding="UTF-8" standalone="yes"?>
<Relationships xmlns="http://schemas.openxmlformats.org/package/2006/relationships"><Relationship Id="rId1" Type="http://schemas.openxmlformats.org/officeDocument/2006/relationships/customXmlProps" Target="itemProps127.xml"/></Relationships>
</file>

<file path=customXml/_rels/item128.xml.rels><?xml version="1.0" encoding="UTF-8" standalone="yes"?>
<Relationships xmlns="http://schemas.openxmlformats.org/package/2006/relationships"><Relationship Id="rId1" Type="http://schemas.openxmlformats.org/officeDocument/2006/relationships/customXmlProps" Target="itemProps128.xml"/></Relationships>
</file>

<file path=customXml/_rels/item129.xml.rels><?xml version="1.0" encoding="UTF-8" standalone="yes"?>
<Relationships xmlns="http://schemas.openxmlformats.org/package/2006/relationships"><Relationship Id="rId1" Type="http://schemas.openxmlformats.org/officeDocument/2006/relationships/customXmlProps" Target="itemProps129.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30.xml.rels><?xml version="1.0" encoding="UTF-8" standalone="yes"?>
<Relationships xmlns="http://schemas.openxmlformats.org/package/2006/relationships"><Relationship Id="rId1" Type="http://schemas.openxmlformats.org/officeDocument/2006/relationships/customXmlProps" Target="itemProps130.xml"/></Relationships>
</file>

<file path=customXml/_rels/item131.xml.rels><?xml version="1.0" encoding="UTF-8" standalone="yes"?>
<Relationships xmlns="http://schemas.openxmlformats.org/package/2006/relationships"><Relationship Id="rId1" Type="http://schemas.openxmlformats.org/officeDocument/2006/relationships/customXmlProps" Target="itemProps131.xml"/></Relationships>
</file>

<file path=customXml/_rels/item132.xml.rels><?xml version="1.0" encoding="UTF-8" standalone="yes"?>
<Relationships xmlns="http://schemas.openxmlformats.org/package/2006/relationships"><Relationship Id="rId1" Type="http://schemas.openxmlformats.org/officeDocument/2006/relationships/customXmlProps" Target="itemProps132.xml"/></Relationships>
</file>

<file path=customXml/_rels/item133.xml.rels><?xml version="1.0" encoding="UTF-8" standalone="yes"?>
<Relationships xmlns="http://schemas.openxmlformats.org/package/2006/relationships"><Relationship Id="rId1" Type="http://schemas.openxmlformats.org/officeDocument/2006/relationships/customXmlProps" Target="itemProps133.xml"/></Relationships>
</file>

<file path=customXml/_rels/item134.xml.rels><?xml version="1.0" encoding="UTF-8" standalone="yes"?>
<Relationships xmlns="http://schemas.openxmlformats.org/package/2006/relationships"><Relationship Id="rId1" Type="http://schemas.openxmlformats.org/officeDocument/2006/relationships/customXmlProps" Target="itemProps134.xml"/></Relationships>
</file>

<file path=customXml/_rels/item135.xml.rels><?xml version="1.0" encoding="UTF-8" standalone="yes"?>
<Relationships xmlns="http://schemas.openxmlformats.org/package/2006/relationships"><Relationship Id="rId1" Type="http://schemas.openxmlformats.org/officeDocument/2006/relationships/customXmlProps" Target="itemProps135.xml"/></Relationships>
</file>

<file path=customXml/_rels/item136.xml.rels><?xml version="1.0" encoding="UTF-8" standalone="yes"?>
<Relationships xmlns="http://schemas.openxmlformats.org/package/2006/relationships"><Relationship Id="rId1" Type="http://schemas.openxmlformats.org/officeDocument/2006/relationships/customXmlProps" Target="itemProps136.xml"/></Relationships>
</file>

<file path=customXml/_rels/item137.xml.rels><?xml version="1.0" encoding="UTF-8" standalone="yes"?>
<Relationships xmlns="http://schemas.openxmlformats.org/package/2006/relationships"><Relationship Id="rId1" Type="http://schemas.openxmlformats.org/officeDocument/2006/relationships/customXmlProps" Target="itemProps137.xml"/></Relationships>
</file>

<file path=customXml/_rels/item138.xml.rels><?xml version="1.0" encoding="UTF-8" standalone="yes"?>
<Relationships xmlns="http://schemas.openxmlformats.org/package/2006/relationships"><Relationship Id="rId1" Type="http://schemas.openxmlformats.org/officeDocument/2006/relationships/customXmlProps" Target="itemProps138.xml"/></Relationships>
</file>

<file path=customXml/_rels/item139.xml.rels><?xml version="1.0" encoding="UTF-8" standalone="yes"?>
<Relationships xmlns="http://schemas.openxmlformats.org/package/2006/relationships"><Relationship Id="rId1" Type="http://schemas.openxmlformats.org/officeDocument/2006/relationships/customXmlProps" Target="itemProps139.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40.xml.rels><?xml version="1.0" encoding="UTF-8" standalone="yes"?>
<Relationships xmlns="http://schemas.openxmlformats.org/package/2006/relationships"><Relationship Id="rId1" Type="http://schemas.openxmlformats.org/officeDocument/2006/relationships/customXmlProps" Target="itemProps140.xml"/></Relationships>
</file>

<file path=customXml/_rels/item141.xml.rels><?xml version="1.0" encoding="UTF-8" standalone="yes"?>
<Relationships xmlns="http://schemas.openxmlformats.org/package/2006/relationships"><Relationship Id="rId1" Type="http://schemas.openxmlformats.org/officeDocument/2006/relationships/customXmlProps" Target="itemProps141.xml"/></Relationships>
</file>

<file path=customXml/_rels/item142.xml.rels><?xml version="1.0" encoding="UTF-8" standalone="yes"?>
<Relationships xmlns="http://schemas.openxmlformats.org/package/2006/relationships"><Relationship Id="rId1" Type="http://schemas.openxmlformats.org/officeDocument/2006/relationships/customXmlProps" Target="itemProps142.xml"/></Relationships>
</file>

<file path=customXml/_rels/item143.xml.rels><?xml version="1.0" encoding="UTF-8" standalone="yes"?>
<Relationships xmlns="http://schemas.openxmlformats.org/package/2006/relationships"><Relationship Id="rId1" Type="http://schemas.openxmlformats.org/officeDocument/2006/relationships/customXmlProps" Target="itemProps143.xml"/></Relationships>
</file>

<file path=customXml/_rels/item144.xml.rels><?xml version="1.0" encoding="UTF-8" standalone="yes"?>
<Relationships xmlns="http://schemas.openxmlformats.org/package/2006/relationships"><Relationship Id="rId1" Type="http://schemas.openxmlformats.org/officeDocument/2006/relationships/customXmlProps" Target="itemProps144.xml"/></Relationships>
</file>

<file path=customXml/_rels/item145.xml.rels><?xml version="1.0" encoding="UTF-8" standalone="yes"?>
<Relationships xmlns="http://schemas.openxmlformats.org/package/2006/relationships"><Relationship Id="rId1" Type="http://schemas.openxmlformats.org/officeDocument/2006/relationships/customXmlProps" Target="itemProps145.xml"/></Relationships>
</file>

<file path=customXml/_rels/item146.xml.rels><?xml version="1.0" encoding="UTF-8" standalone="yes"?>
<Relationships xmlns="http://schemas.openxmlformats.org/package/2006/relationships"><Relationship Id="rId1" Type="http://schemas.openxmlformats.org/officeDocument/2006/relationships/customXmlProps" Target="itemProps146.xml"/></Relationships>
</file>

<file path=customXml/_rels/item147.xml.rels><?xml version="1.0" encoding="UTF-8" standalone="yes"?>
<Relationships xmlns="http://schemas.openxmlformats.org/package/2006/relationships"><Relationship Id="rId1" Type="http://schemas.openxmlformats.org/officeDocument/2006/relationships/customXmlProps" Target="itemProps147.xml"/></Relationships>
</file>

<file path=customXml/_rels/item148.xml.rels><?xml version="1.0" encoding="UTF-8" standalone="yes"?>
<Relationships xmlns="http://schemas.openxmlformats.org/package/2006/relationships"><Relationship Id="rId1" Type="http://schemas.openxmlformats.org/officeDocument/2006/relationships/customXmlProps" Target="itemProps148.xml"/></Relationships>
</file>

<file path=customXml/_rels/item149.xml.rels><?xml version="1.0" encoding="UTF-8" standalone="yes"?>
<Relationships xmlns="http://schemas.openxmlformats.org/package/2006/relationships"><Relationship Id="rId1" Type="http://schemas.openxmlformats.org/officeDocument/2006/relationships/customXmlProps" Target="itemProps149.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50.xml.rels><?xml version="1.0" encoding="UTF-8" standalone="yes"?>
<Relationships xmlns="http://schemas.openxmlformats.org/package/2006/relationships"><Relationship Id="rId1" Type="http://schemas.openxmlformats.org/officeDocument/2006/relationships/customXmlProps" Target="itemProps150.xml"/></Relationships>
</file>

<file path=customXml/_rels/item151.xml.rels><?xml version="1.0" encoding="UTF-8" standalone="yes"?>
<Relationships xmlns="http://schemas.openxmlformats.org/package/2006/relationships"><Relationship Id="rId1" Type="http://schemas.openxmlformats.org/officeDocument/2006/relationships/customXmlProps" Target="itemProps151.xml"/></Relationships>
</file>

<file path=customXml/_rels/item152.xml.rels><?xml version="1.0" encoding="UTF-8" standalone="yes"?>
<Relationships xmlns="http://schemas.openxmlformats.org/package/2006/relationships"><Relationship Id="rId1" Type="http://schemas.openxmlformats.org/officeDocument/2006/relationships/customXmlProps" Target="itemProps152.xml"/></Relationships>
</file>

<file path=customXml/_rels/item153.xml.rels><?xml version="1.0" encoding="UTF-8" standalone="yes"?>
<Relationships xmlns="http://schemas.openxmlformats.org/package/2006/relationships"><Relationship Id="rId1" Type="http://schemas.openxmlformats.org/officeDocument/2006/relationships/customXmlProps" Target="itemProps153.xml"/></Relationships>
</file>

<file path=customXml/_rels/item154.xml.rels><?xml version="1.0" encoding="UTF-8" standalone="yes"?>
<Relationships xmlns="http://schemas.openxmlformats.org/package/2006/relationships"><Relationship Id="rId1" Type="http://schemas.openxmlformats.org/officeDocument/2006/relationships/customXmlProps" Target="itemProps154.xml"/></Relationships>
</file>

<file path=customXml/_rels/item155.xml.rels><?xml version="1.0" encoding="UTF-8" standalone="yes"?>
<Relationships xmlns="http://schemas.openxmlformats.org/package/2006/relationships"><Relationship Id="rId1" Type="http://schemas.openxmlformats.org/officeDocument/2006/relationships/customXmlProps" Target="itemProps155.xml"/></Relationships>
</file>

<file path=customXml/_rels/item156.xml.rels><?xml version="1.0" encoding="UTF-8" standalone="yes"?>
<Relationships xmlns="http://schemas.openxmlformats.org/package/2006/relationships"><Relationship Id="rId1" Type="http://schemas.openxmlformats.org/officeDocument/2006/relationships/customXmlProps" Target="itemProps156.xml"/></Relationships>
</file>

<file path=customXml/_rels/item157.xml.rels><?xml version="1.0" encoding="UTF-8" standalone="yes"?>
<Relationships xmlns="http://schemas.openxmlformats.org/package/2006/relationships"><Relationship Id="rId1" Type="http://schemas.openxmlformats.org/officeDocument/2006/relationships/customXmlProps" Target="itemProps157.xml"/></Relationships>
</file>

<file path=customXml/_rels/item158.xml.rels><?xml version="1.0" encoding="UTF-8" standalone="yes"?>
<Relationships xmlns="http://schemas.openxmlformats.org/package/2006/relationships"><Relationship Id="rId1" Type="http://schemas.openxmlformats.org/officeDocument/2006/relationships/customXmlProps" Target="itemProps158.xml"/></Relationships>
</file>

<file path=customXml/_rels/item159.xml.rels><?xml version="1.0" encoding="UTF-8" standalone="yes"?>
<Relationships xmlns="http://schemas.openxmlformats.org/package/2006/relationships"><Relationship Id="rId1" Type="http://schemas.openxmlformats.org/officeDocument/2006/relationships/customXmlProps" Target="itemProps159.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60.xml.rels><?xml version="1.0" encoding="UTF-8" standalone="yes"?>
<Relationships xmlns="http://schemas.openxmlformats.org/package/2006/relationships"><Relationship Id="rId1" Type="http://schemas.openxmlformats.org/officeDocument/2006/relationships/customXmlProps" Target="itemProps160.xml"/></Relationships>
</file>

<file path=customXml/_rels/item161.xml.rels><?xml version="1.0" encoding="UTF-8" standalone="yes"?>
<Relationships xmlns="http://schemas.openxmlformats.org/package/2006/relationships"><Relationship Id="rId1" Type="http://schemas.openxmlformats.org/officeDocument/2006/relationships/customXmlProps" Target="itemProps161.xml"/></Relationships>
</file>

<file path=customXml/_rels/item162.xml.rels><?xml version="1.0" encoding="UTF-8" standalone="yes"?>
<Relationships xmlns="http://schemas.openxmlformats.org/package/2006/relationships"><Relationship Id="rId1" Type="http://schemas.openxmlformats.org/officeDocument/2006/relationships/customXmlProps" Target="itemProps162.xml"/></Relationships>
</file>

<file path=customXml/_rels/item163.xml.rels><?xml version="1.0" encoding="UTF-8" standalone="yes"?>
<Relationships xmlns="http://schemas.openxmlformats.org/package/2006/relationships"><Relationship Id="rId1" Type="http://schemas.openxmlformats.org/officeDocument/2006/relationships/customXmlProps" Target="itemProps163.xml"/></Relationships>
</file>

<file path=customXml/_rels/item164.xml.rels><?xml version="1.0" encoding="UTF-8" standalone="yes"?>
<Relationships xmlns="http://schemas.openxmlformats.org/package/2006/relationships"><Relationship Id="rId1" Type="http://schemas.openxmlformats.org/officeDocument/2006/relationships/customXmlProps" Target="itemProps164.xml"/></Relationships>
</file>

<file path=customXml/_rels/item165.xml.rels><?xml version="1.0" encoding="UTF-8" standalone="yes"?>
<Relationships xmlns="http://schemas.openxmlformats.org/package/2006/relationships"><Relationship Id="rId1" Type="http://schemas.openxmlformats.org/officeDocument/2006/relationships/customXmlProps" Target="itemProps165.xml"/></Relationships>
</file>

<file path=customXml/_rels/item166.xml.rels><?xml version="1.0" encoding="UTF-8" standalone="yes"?>
<Relationships xmlns="http://schemas.openxmlformats.org/package/2006/relationships"><Relationship Id="rId1" Type="http://schemas.openxmlformats.org/officeDocument/2006/relationships/customXmlProps" Target="itemProps166.xml"/></Relationships>
</file>

<file path=customXml/_rels/item167.xml.rels><?xml version="1.0" encoding="UTF-8" standalone="yes"?>
<Relationships xmlns="http://schemas.openxmlformats.org/package/2006/relationships"><Relationship Id="rId1" Type="http://schemas.openxmlformats.org/officeDocument/2006/relationships/customXmlProps" Target="itemProps167.xml"/></Relationships>
</file>

<file path=customXml/_rels/item168.xml.rels><?xml version="1.0" encoding="UTF-8" standalone="yes"?>
<Relationships xmlns="http://schemas.openxmlformats.org/package/2006/relationships"><Relationship Id="rId1" Type="http://schemas.openxmlformats.org/officeDocument/2006/relationships/customXmlProps" Target="itemProps168.xml"/></Relationships>
</file>

<file path=customXml/_rels/item169.xml.rels><?xml version="1.0" encoding="UTF-8" standalone="yes"?>
<Relationships xmlns="http://schemas.openxmlformats.org/package/2006/relationships"><Relationship Id="rId1" Type="http://schemas.openxmlformats.org/officeDocument/2006/relationships/customXmlProps" Target="itemProps169.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70.xml.rels><?xml version="1.0" encoding="UTF-8" standalone="yes"?>
<Relationships xmlns="http://schemas.openxmlformats.org/package/2006/relationships"><Relationship Id="rId1" Type="http://schemas.openxmlformats.org/officeDocument/2006/relationships/customXmlProps" Target="itemProps170.xml"/></Relationships>
</file>

<file path=customXml/_rels/item171.xml.rels><?xml version="1.0" encoding="UTF-8" standalone="yes"?>
<Relationships xmlns="http://schemas.openxmlformats.org/package/2006/relationships"><Relationship Id="rId1" Type="http://schemas.openxmlformats.org/officeDocument/2006/relationships/customXmlProps" Target="itemProps171.xml"/></Relationships>
</file>

<file path=customXml/_rels/item172.xml.rels><?xml version="1.0" encoding="UTF-8" standalone="yes"?>
<Relationships xmlns="http://schemas.openxmlformats.org/package/2006/relationships"><Relationship Id="rId1" Type="http://schemas.openxmlformats.org/officeDocument/2006/relationships/customXmlProps" Target="itemProps172.xml"/></Relationships>
</file>

<file path=customXml/_rels/item173.xml.rels><?xml version="1.0" encoding="UTF-8" standalone="yes"?>
<Relationships xmlns="http://schemas.openxmlformats.org/package/2006/relationships"><Relationship Id="rId1" Type="http://schemas.openxmlformats.org/officeDocument/2006/relationships/customXmlProps" Target="itemProps173.xml"/></Relationships>
</file>

<file path=customXml/_rels/item174.xml.rels><?xml version="1.0" encoding="UTF-8" standalone="yes"?>
<Relationships xmlns="http://schemas.openxmlformats.org/package/2006/relationships"><Relationship Id="rId1" Type="http://schemas.openxmlformats.org/officeDocument/2006/relationships/customXmlProps" Target="itemProps174.xml"/></Relationships>
</file>

<file path=customXml/_rels/item175.xml.rels><?xml version="1.0" encoding="UTF-8" standalone="yes"?>
<Relationships xmlns="http://schemas.openxmlformats.org/package/2006/relationships"><Relationship Id="rId1" Type="http://schemas.openxmlformats.org/officeDocument/2006/relationships/customXmlProps" Target="itemProps175.xml"/></Relationships>
</file>

<file path=customXml/_rels/item176.xml.rels><?xml version="1.0" encoding="UTF-8" standalone="yes"?>
<Relationships xmlns="http://schemas.openxmlformats.org/package/2006/relationships"><Relationship Id="rId1" Type="http://schemas.openxmlformats.org/officeDocument/2006/relationships/customXmlProps" Target="itemProps176.xml"/></Relationships>
</file>

<file path=customXml/_rels/item177.xml.rels><?xml version="1.0" encoding="UTF-8" standalone="yes"?>
<Relationships xmlns="http://schemas.openxmlformats.org/package/2006/relationships"><Relationship Id="rId1" Type="http://schemas.openxmlformats.org/officeDocument/2006/relationships/customXmlProps" Target="itemProps177.xml"/></Relationships>
</file>

<file path=customXml/_rels/item178.xml.rels><?xml version="1.0" encoding="UTF-8" standalone="yes"?>
<Relationships xmlns="http://schemas.openxmlformats.org/package/2006/relationships"><Relationship Id="rId1" Type="http://schemas.openxmlformats.org/officeDocument/2006/relationships/customXmlProps" Target="itemProps178.xml"/></Relationships>
</file>

<file path=customXml/_rels/item179.xml.rels><?xml version="1.0" encoding="UTF-8" standalone="yes"?>
<Relationships xmlns="http://schemas.openxmlformats.org/package/2006/relationships"><Relationship Id="rId1" Type="http://schemas.openxmlformats.org/officeDocument/2006/relationships/customXmlProps" Target="itemProps179.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80.xml.rels><?xml version="1.0" encoding="UTF-8" standalone="yes"?>
<Relationships xmlns="http://schemas.openxmlformats.org/package/2006/relationships"><Relationship Id="rId1" Type="http://schemas.openxmlformats.org/officeDocument/2006/relationships/customXmlProps" Target="itemProps180.xml"/></Relationships>
</file>

<file path=customXml/_rels/item181.xml.rels><?xml version="1.0" encoding="UTF-8" standalone="yes"?>
<Relationships xmlns="http://schemas.openxmlformats.org/package/2006/relationships"><Relationship Id="rId1" Type="http://schemas.openxmlformats.org/officeDocument/2006/relationships/customXmlProps" Target="itemProps181.xml"/></Relationships>
</file>

<file path=customXml/_rels/item182.xml.rels><?xml version="1.0" encoding="UTF-8" standalone="yes"?>
<Relationships xmlns="http://schemas.openxmlformats.org/package/2006/relationships"><Relationship Id="rId1" Type="http://schemas.openxmlformats.org/officeDocument/2006/relationships/customXmlProps" Target="itemProps182.xml"/></Relationships>
</file>

<file path=customXml/_rels/item183.xml.rels><?xml version="1.0" encoding="UTF-8" standalone="yes"?>
<Relationships xmlns="http://schemas.openxmlformats.org/package/2006/relationships"><Relationship Id="rId1" Type="http://schemas.openxmlformats.org/officeDocument/2006/relationships/customXmlProps" Target="itemProps183.xml"/></Relationships>
</file>

<file path=customXml/_rels/item184.xml.rels><?xml version="1.0" encoding="UTF-8" standalone="yes"?>
<Relationships xmlns="http://schemas.openxmlformats.org/package/2006/relationships"><Relationship Id="rId1" Type="http://schemas.openxmlformats.org/officeDocument/2006/relationships/customXmlProps" Target="itemProps184.xml"/></Relationships>
</file>

<file path=customXml/_rels/item185.xml.rels><?xml version="1.0" encoding="UTF-8" standalone="yes"?>
<Relationships xmlns="http://schemas.openxmlformats.org/package/2006/relationships"><Relationship Id="rId1" Type="http://schemas.openxmlformats.org/officeDocument/2006/relationships/customXmlProps" Target="itemProps185.xml"/></Relationships>
</file>

<file path=customXml/_rels/item186.xml.rels><?xml version="1.0" encoding="UTF-8" standalone="yes"?>
<Relationships xmlns="http://schemas.openxmlformats.org/package/2006/relationships"><Relationship Id="rId1" Type="http://schemas.openxmlformats.org/officeDocument/2006/relationships/customXmlProps" Target="itemProps186.xml"/></Relationships>
</file>

<file path=customXml/_rels/item187.xml.rels><?xml version="1.0" encoding="UTF-8" standalone="yes"?>
<Relationships xmlns="http://schemas.openxmlformats.org/package/2006/relationships"><Relationship Id="rId1" Type="http://schemas.openxmlformats.org/officeDocument/2006/relationships/customXmlProps" Target="itemProps187.xml"/></Relationships>
</file>

<file path=customXml/_rels/item188.xml.rels><?xml version="1.0" encoding="UTF-8" standalone="yes"?>
<Relationships xmlns="http://schemas.openxmlformats.org/package/2006/relationships"><Relationship Id="rId1" Type="http://schemas.openxmlformats.org/officeDocument/2006/relationships/customXmlProps" Target="itemProps188.xml"/></Relationships>
</file>

<file path=customXml/_rels/item189.xml.rels><?xml version="1.0" encoding="UTF-8" standalone="yes"?>
<Relationships xmlns="http://schemas.openxmlformats.org/package/2006/relationships"><Relationship Id="rId1" Type="http://schemas.openxmlformats.org/officeDocument/2006/relationships/customXmlProps" Target="itemProps189.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190.xml.rels><?xml version="1.0" encoding="UTF-8" standalone="yes"?>
<Relationships xmlns="http://schemas.openxmlformats.org/package/2006/relationships"><Relationship Id="rId1" Type="http://schemas.openxmlformats.org/officeDocument/2006/relationships/customXmlProps" Target="itemProps190.xml"/></Relationships>
</file>

<file path=customXml/_rels/item191.xml.rels><?xml version="1.0" encoding="UTF-8" standalone="yes"?>
<Relationships xmlns="http://schemas.openxmlformats.org/package/2006/relationships"><Relationship Id="rId1" Type="http://schemas.openxmlformats.org/officeDocument/2006/relationships/customXmlProps" Target="itemProps191.xml"/></Relationships>
</file>

<file path=customXml/_rels/item192.xml.rels><?xml version="1.0" encoding="UTF-8" standalone="yes"?>
<Relationships xmlns="http://schemas.openxmlformats.org/package/2006/relationships"><Relationship Id="rId1" Type="http://schemas.openxmlformats.org/officeDocument/2006/relationships/customXmlProps" Target="itemProps192.xml"/></Relationships>
</file>

<file path=customXml/_rels/item193.xml.rels><?xml version="1.0" encoding="UTF-8" standalone="yes"?>
<Relationships xmlns="http://schemas.openxmlformats.org/package/2006/relationships"><Relationship Id="rId1" Type="http://schemas.openxmlformats.org/officeDocument/2006/relationships/customXmlProps" Target="itemProps193.xml"/></Relationships>
</file>

<file path=customXml/_rels/item194.xml.rels><?xml version="1.0" encoding="UTF-8" standalone="yes"?>
<Relationships xmlns="http://schemas.openxmlformats.org/package/2006/relationships"><Relationship Id="rId1" Type="http://schemas.openxmlformats.org/officeDocument/2006/relationships/customXmlProps" Target="itemProps194.xml"/></Relationships>
</file>

<file path=customXml/_rels/item195.xml.rels><?xml version="1.0" encoding="UTF-8" standalone="yes"?>
<Relationships xmlns="http://schemas.openxmlformats.org/package/2006/relationships"><Relationship Id="rId1" Type="http://schemas.openxmlformats.org/officeDocument/2006/relationships/customXmlProps" Target="itemProps195.xml"/></Relationships>
</file>

<file path=customXml/_rels/item196.xml.rels><?xml version="1.0" encoding="UTF-8" standalone="yes"?>
<Relationships xmlns="http://schemas.openxmlformats.org/package/2006/relationships"><Relationship Id="rId1" Type="http://schemas.openxmlformats.org/officeDocument/2006/relationships/customXmlProps" Target="itemProps196.xml"/></Relationships>
</file>

<file path=customXml/_rels/item197.xml.rels><?xml version="1.0" encoding="UTF-8" standalone="yes"?>
<Relationships xmlns="http://schemas.openxmlformats.org/package/2006/relationships"><Relationship Id="rId1" Type="http://schemas.openxmlformats.org/officeDocument/2006/relationships/customXmlProps" Target="itemProps197.xml"/></Relationships>
</file>

<file path=customXml/_rels/item198.xml.rels><?xml version="1.0" encoding="UTF-8" standalone="yes"?>
<Relationships xmlns="http://schemas.openxmlformats.org/package/2006/relationships"><Relationship Id="rId1" Type="http://schemas.openxmlformats.org/officeDocument/2006/relationships/customXmlProps" Target="itemProps198.xml"/></Relationships>
</file>

<file path=customXml/_rels/item199.xml.rels><?xml version="1.0" encoding="UTF-8" standalone="yes"?>
<Relationships xmlns="http://schemas.openxmlformats.org/package/2006/relationships"><Relationship Id="rId1" Type="http://schemas.openxmlformats.org/officeDocument/2006/relationships/customXmlProps" Target="itemProps19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00.xml.rels><?xml version="1.0" encoding="UTF-8" standalone="yes"?>
<Relationships xmlns="http://schemas.openxmlformats.org/package/2006/relationships"><Relationship Id="rId1" Type="http://schemas.openxmlformats.org/officeDocument/2006/relationships/customXmlProps" Target="itemProps200.xml"/></Relationships>
</file>

<file path=customXml/_rels/item201.xml.rels><?xml version="1.0" encoding="UTF-8" standalone="yes"?>
<Relationships xmlns="http://schemas.openxmlformats.org/package/2006/relationships"><Relationship Id="rId1" Type="http://schemas.openxmlformats.org/officeDocument/2006/relationships/customXmlProps" Target="itemProps201.xml"/></Relationships>
</file>

<file path=customXml/_rels/item202.xml.rels><?xml version="1.0" encoding="UTF-8" standalone="yes"?>
<Relationships xmlns="http://schemas.openxmlformats.org/package/2006/relationships"><Relationship Id="rId1" Type="http://schemas.openxmlformats.org/officeDocument/2006/relationships/customXmlProps" Target="itemProps202.xml"/></Relationships>
</file>

<file path=customXml/_rels/item203.xml.rels><?xml version="1.0" encoding="UTF-8" standalone="yes"?>
<Relationships xmlns="http://schemas.openxmlformats.org/package/2006/relationships"><Relationship Id="rId1" Type="http://schemas.openxmlformats.org/officeDocument/2006/relationships/customXmlProps" Target="itemProps203.xml"/></Relationships>
</file>

<file path=customXml/_rels/item204.xml.rels><?xml version="1.0" encoding="UTF-8" standalone="yes"?>
<Relationships xmlns="http://schemas.openxmlformats.org/package/2006/relationships"><Relationship Id="rId1" Type="http://schemas.openxmlformats.org/officeDocument/2006/relationships/customXmlProps" Target="itemProps204.xml"/></Relationships>
</file>

<file path=customXml/_rels/item205.xml.rels><?xml version="1.0" encoding="UTF-8" standalone="yes"?>
<Relationships xmlns="http://schemas.openxmlformats.org/package/2006/relationships"><Relationship Id="rId1" Type="http://schemas.openxmlformats.org/officeDocument/2006/relationships/customXmlProps" Target="itemProps205.xml"/></Relationships>
</file>

<file path=customXml/_rels/item206.xml.rels><?xml version="1.0" encoding="UTF-8" standalone="yes"?>
<Relationships xmlns="http://schemas.openxmlformats.org/package/2006/relationships"><Relationship Id="rId1" Type="http://schemas.openxmlformats.org/officeDocument/2006/relationships/customXmlProps" Target="itemProps206.xml"/></Relationships>
</file>

<file path=customXml/_rels/item207.xml.rels><?xml version="1.0" encoding="UTF-8" standalone="yes"?>
<Relationships xmlns="http://schemas.openxmlformats.org/package/2006/relationships"><Relationship Id="rId1" Type="http://schemas.openxmlformats.org/officeDocument/2006/relationships/customXmlProps" Target="itemProps207.xml"/></Relationships>
</file>

<file path=customXml/_rels/item208.xml.rels><?xml version="1.0" encoding="UTF-8" standalone="yes"?>
<Relationships xmlns="http://schemas.openxmlformats.org/package/2006/relationships"><Relationship Id="rId1" Type="http://schemas.openxmlformats.org/officeDocument/2006/relationships/customXmlProps" Target="itemProps208.xml"/></Relationships>
</file>

<file path=customXml/_rels/item209.xml.rels><?xml version="1.0" encoding="UTF-8" standalone="yes"?>
<Relationships xmlns="http://schemas.openxmlformats.org/package/2006/relationships"><Relationship Id="rId1" Type="http://schemas.openxmlformats.org/officeDocument/2006/relationships/customXmlProps" Target="itemProps209.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10.xml.rels><?xml version="1.0" encoding="UTF-8" standalone="yes"?>
<Relationships xmlns="http://schemas.openxmlformats.org/package/2006/relationships"><Relationship Id="rId1" Type="http://schemas.openxmlformats.org/officeDocument/2006/relationships/customXmlProps" Target="itemProps210.xml"/></Relationships>
</file>

<file path=customXml/_rels/item211.xml.rels><?xml version="1.0" encoding="UTF-8" standalone="yes"?>
<Relationships xmlns="http://schemas.openxmlformats.org/package/2006/relationships"><Relationship Id="rId1" Type="http://schemas.openxmlformats.org/officeDocument/2006/relationships/customXmlProps" Target="itemProps211.xml"/></Relationships>
</file>

<file path=customXml/_rels/item212.xml.rels><?xml version="1.0" encoding="UTF-8" standalone="yes"?>
<Relationships xmlns="http://schemas.openxmlformats.org/package/2006/relationships"><Relationship Id="rId1" Type="http://schemas.openxmlformats.org/officeDocument/2006/relationships/customXmlProps" Target="itemProps212.xml"/></Relationships>
</file>

<file path=customXml/_rels/item213.xml.rels><?xml version="1.0" encoding="UTF-8" standalone="yes"?>
<Relationships xmlns="http://schemas.openxmlformats.org/package/2006/relationships"><Relationship Id="rId1" Type="http://schemas.openxmlformats.org/officeDocument/2006/relationships/customXmlProps" Target="itemProps213.xml"/></Relationships>
</file>

<file path=customXml/_rels/item214.xml.rels><?xml version="1.0" encoding="UTF-8" standalone="yes"?>
<Relationships xmlns="http://schemas.openxmlformats.org/package/2006/relationships"><Relationship Id="rId1" Type="http://schemas.openxmlformats.org/officeDocument/2006/relationships/customXmlProps" Target="itemProps214.xml"/></Relationships>
</file>

<file path=customXml/_rels/item215.xml.rels><?xml version="1.0" encoding="UTF-8" standalone="yes"?>
<Relationships xmlns="http://schemas.openxmlformats.org/package/2006/relationships"><Relationship Id="rId1" Type="http://schemas.openxmlformats.org/officeDocument/2006/relationships/customXmlProps" Target="itemProps215.xml"/></Relationships>
</file>

<file path=customXml/_rels/item216.xml.rels><?xml version="1.0" encoding="UTF-8" standalone="yes"?>
<Relationships xmlns="http://schemas.openxmlformats.org/package/2006/relationships"><Relationship Id="rId1" Type="http://schemas.openxmlformats.org/officeDocument/2006/relationships/customXmlProps" Target="itemProps216.xml"/></Relationships>
</file>

<file path=customXml/_rels/item217.xml.rels><?xml version="1.0" encoding="UTF-8" standalone="yes"?>
<Relationships xmlns="http://schemas.openxmlformats.org/package/2006/relationships"><Relationship Id="rId1" Type="http://schemas.openxmlformats.org/officeDocument/2006/relationships/customXmlProps" Target="itemProps217.xml"/></Relationships>
</file>

<file path=customXml/_rels/item218.xml.rels><?xml version="1.0" encoding="UTF-8" standalone="yes"?>
<Relationships xmlns="http://schemas.openxmlformats.org/package/2006/relationships"><Relationship Id="rId1" Type="http://schemas.openxmlformats.org/officeDocument/2006/relationships/customXmlProps" Target="itemProps218.xml"/></Relationships>
</file>

<file path=customXml/_rels/item219.xml.rels><?xml version="1.0" encoding="UTF-8" standalone="yes"?>
<Relationships xmlns="http://schemas.openxmlformats.org/package/2006/relationships"><Relationship Id="rId1" Type="http://schemas.openxmlformats.org/officeDocument/2006/relationships/customXmlProps" Target="itemProps219.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20.xml.rels><?xml version="1.0" encoding="UTF-8" standalone="yes"?>
<Relationships xmlns="http://schemas.openxmlformats.org/package/2006/relationships"><Relationship Id="rId1" Type="http://schemas.openxmlformats.org/officeDocument/2006/relationships/customXmlProps" Target="itemProps220.xml"/></Relationships>
</file>

<file path=customXml/_rels/item221.xml.rels><?xml version="1.0" encoding="UTF-8" standalone="yes"?>
<Relationships xmlns="http://schemas.openxmlformats.org/package/2006/relationships"><Relationship Id="rId1" Type="http://schemas.openxmlformats.org/officeDocument/2006/relationships/customXmlProps" Target="itemProps221.xml"/></Relationships>
</file>

<file path=customXml/_rels/item222.xml.rels><?xml version="1.0" encoding="UTF-8" standalone="yes"?>
<Relationships xmlns="http://schemas.openxmlformats.org/package/2006/relationships"><Relationship Id="rId1" Type="http://schemas.openxmlformats.org/officeDocument/2006/relationships/customXmlProps" Target="itemProps222.xml"/></Relationships>
</file>

<file path=customXml/_rels/item223.xml.rels><?xml version="1.0" encoding="UTF-8" standalone="yes"?>
<Relationships xmlns="http://schemas.openxmlformats.org/package/2006/relationships"><Relationship Id="rId1" Type="http://schemas.openxmlformats.org/officeDocument/2006/relationships/customXmlProps" Target="itemProps223.xml"/></Relationships>
</file>

<file path=customXml/_rels/item224.xml.rels><?xml version="1.0" encoding="UTF-8" standalone="yes"?>
<Relationships xmlns="http://schemas.openxmlformats.org/package/2006/relationships"><Relationship Id="rId1" Type="http://schemas.openxmlformats.org/officeDocument/2006/relationships/customXmlProps" Target="itemProps224.xml"/></Relationships>
</file>

<file path=customXml/_rels/item225.xml.rels><?xml version="1.0" encoding="UTF-8" standalone="yes"?>
<Relationships xmlns="http://schemas.openxmlformats.org/package/2006/relationships"><Relationship Id="rId1" Type="http://schemas.openxmlformats.org/officeDocument/2006/relationships/customXmlProps" Target="itemProps225.xml"/></Relationships>
</file>

<file path=customXml/_rels/item226.xml.rels><?xml version="1.0" encoding="UTF-8" standalone="yes"?>
<Relationships xmlns="http://schemas.openxmlformats.org/package/2006/relationships"><Relationship Id="rId1" Type="http://schemas.openxmlformats.org/officeDocument/2006/relationships/customXmlProps" Target="itemProps226.xml"/></Relationships>
</file>

<file path=customXml/_rels/item227.xml.rels><?xml version="1.0" encoding="UTF-8" standalone="yes"?>
<Relationships xmlns="http://schemas.openxmlformats.org/package/2006/relationships"><Relationship Id="rId1" Type="http://schemas.openxmlformats.org/officeDocument/2006/relationships/customXmlProps" Target="itemProps227.xml"/></Relationships>
</file>

<file path=customXml/_rels/item228.xml.rels><?xml version="1.0" encoding="UTF-8" standalone="yes"?>
<Relationships xmlns="http://schemas.openxmlformats.org/package/2006/relationships"><Relationship Id="rId1" Type="http://schemas.openxmlformats.org/officeDocument/2006/relationships/customXmlProps" Target="itemProps228.xml"/></Relationships>
</file>

<file path=customXml/_rels/item229.xml.rels><?xml version="1.0" encoding="UTF-8" standalone="yes"?>
<Relationships xmlns="http://schemas.openxmlformats.org/package/2006/relationships"><Relationship Id="rId1" Type="http://schemas.openxmlformats.org/officeDocument/2006/relationships/customXmlProps" Target="itemProps229.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30.xml.rels><?xml version="1.0" encoding="UTF-8" standalone="yes"?>
<Relationships xmlns="http://schemas.openxmlformats.org/package/2006/relationships"><Relationship Id="rId1" Type="http://schemas.openxmlformats.org/officeDocument/2006/relationships/customXmlProps" Target="itemProps230.xml"/></Relationships>
</file>

<file path=customXml/_rels/item231.xml.rels><?xml version="1.0" encoding="UTF-8" standalone="yes"?>
<Relationships xmlns="http://schemas.openxmlformats.org/package/2006/relationships"><Relationship Id="rId1" Type="http://schemas.openxmlformats.org/officeDocument/2006/relationships/customXmlProps" Target="itemProps231.xml"/></Relationships>
</file>

<file path=customXml/_rels/item232.xml.rels><?xml version="1.0" encoding="UTF-8" standalone="yes"?>
<Relationships xmlns="http://schemas.openxmlformats.org/package/2006/relationships"><Relationship Id="rId1" Type="http://schemas.openxmlformats.org/officeDocument/2006/relationships/customXmlProps" Target="itemProps232.xml"/></Relationships>
</file>

<file path=customXml/_rels/item233.xml.rels><?xml version="1.0" encoding="UTF-8" standalone="yes"?>
<Relationships xmlns="http://schemas.openxmlformats.org/package/2006/relationships"><Relationship Id="rId1" Type="http://schemas.openxmlformats.org/officeDocument/2006/relationships/customXmlProps" Target="itemProps233.xml"/></Relationships>
</file>

<file path=customXml/_rels/item234.xml.rels><?xml version="1.0" encoding="UTF-8" standalone="yes"?>
<Relationships xmlns="http://schemas.openxmlformats.org/package/2006/relationships"><Relationship Id="rId1" Type="http://schemas.openxmlformats.org/officeDocument/2006/relationships/customXmlProps" Target="itemProps234.xml"/></Relationships>
</file>

<file path=customXml/_rels/item235.xml.rels><?xml version="1.0" encoding="UTF-8" standalone="yes"?>
<Relationships xmlns="http://schemas.openxmlformats.org/package/2006/relationships"><Relationship Id="rId1" Type="http://schemas.openxmlformats.org/officeDocument/2006/relationships/customXmlProps" Target="itemProps235.xml"/></Relationships>
</file>

<file path=customXml/_rels/item236.xml.rels><?xml version="1.0" encoding="UTF-8" standalone="yes"?>
<Relationships xmlns="http://schemas.openxmlformats.org/package/2006/relationships"><Relationship Id="rId1" Type="http://schemas.openxmlformats.org/officeDocument/2006/relationships/customXmlProps" Target="itemProps236.xml"/></Relationships>
</file>

<file path=customXml/_rels/item237.xml.rels><?xml version="1.0" encoding="UTF-8" standalone="yes"?>
<Relationships xmlns="http://schemas.openxmlformats.org/package/2006/relationships"><Relationship Id="rId1" Type="http://schemas.openxmlformats.org/officeDocument/2006/relationships/customXmlProps" Target="itemProps237.xml"/></Relationships>
</file>

<file path=customXml/_rels/item238.xml.rels><?xml version="1.0" encoding="UTF-8" standalone="yes"?>
<Relationships xmlns="http://schemas.openxmlformats.org/package/2006/relationships"><Relationship Id="rId1" Type="http://schemas.openxmlformats.org/officeDocument/2006/relationships/customXmlProps" Target="itemProps238.xml"/></Relationships>
</file>

<file path=customXml/_rels/item239.xml.rels><?xml version="1.0" encoding="UTF-8" standalone="yes"?>
<Relationships xmlns="http://schemas.openxmlformats.org/package/2006/relationships"><Relationship Id="rId1" Type="http://schemas.openxmlformats.org/officeDocument/2006/relationships/customXmlProps" Target="itemProps239.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40.xml.rels><?xml version="1.0" encoding="UTF-8" standalone="yes"?>
<Relationships xmlns="http://schemas.openxmlformats.org/package/2006/relationships"><Relationship Id="rId1" Type="http://schemas.openxmlformats.org/officeDocument/2006/relationships/customXmlProps" Target="itemProps240.xml"/></Relationships>
</file>

<file path=customXml/_rels/item241.xml.rels><?xml version="1.0" encoding="UTF-8" standalone="yes"?>
<Relationships xmlns="http://schemas.openxmlformats.org/package/2006/relationships"><Relationship Id="rId1" Type="http://schemas.openxmlformats.org/officeDocument/2006/relationships/customXmlProps" Target="itemProps241.xml"/></Relationships>
</file>

<file path=customXml/_rels/item242.xml.rels><?xml version="1.0" encoding="UTF-8" standalone="yes"?>
<Relationships xmlns="http://schemas.openxmlformats.org/package/2006/relationships"><Relationship Id="rId1" Type="http://schemas.openxmlformats.org/officeDocument/2006/relationships/customXmlProps" Target="itemProps242.xml"/></Relationships>
</file>

<file path=customXml/_rels/item243.xml.rels><?xml version="1.0" encoding="UTF-8" standalone="yes"?>
<Relationships xmlns="http://schemas.openxmlformats.org/package/2006/relationships"><Relationship Id="rId1" Type="http://schemas.openxmlformats.org/officeDocument/2006/relationships/customXmlProps" Target="itemProps243.xml"/></Relationships>
</file>

<file path=customXml/_rels/item244.xml.rels><?xml version="1.0" encoding="UTF-8" standalone="yes"?>
<Relationships xmlns="http://schemas.openxmlformats.org/package/2006/relationships"><Relationship Id="rId1" Type="http://schemas.openxmlformats.org/officeDocument/2006/relationships/customXmlProps" Target="itemProps244.xml"/></Relationships>
</file>

<file path=customXml/_rels/item245.xml.rels><?xml version="1.0" encoding="UTF-8" standalone="yes"?>
<Relationships xmlns="http://schemas.openxmlformats.org/package/2006/relationships"><Relationship Id="rId1" Type="http://schemas.openxmlformats.org/officeDocument/2006/relationships/customXmlProps" Target="itemProps245.xml"/></Relationships>
</file>

<file path=customXml/_rels/item246.xml.rels><?xml version="1.0" encoding="UTF-8" standalone="yes"?>
<Relationships xmlns="http://schemas.openxmlformats.org/package/2006/relationships"><Relationship Id="rId1" Type="http://schemas.openxmlformats.org/officeDocument/2006/relationships/customXmlProps" Target="itemProps246.xml"/></Relationships>
</file>

<file path=customXml/_rels/item247.xml.rels><?xml version="1.0" encoding="UTF-8" standalone="yes"?>
<Relationships xmlns="http://schemas.openxmlformats.org/package/2006/relationships"><Relationship Id="rId1" Type="http://schemas.openxmlformats.org/officeDocument/2006/relationships/customXmlProps" Target="itemProps247.xml"/></Relationships>
</file>

<file path=customXml/_rels/item248.xml.rels><?xml version="1.0" encoding="UTF-8" standalone="yes"?>
<Relationships xmlns="http://schemas.openxmlformats.org/package/2006/relationships"><Relationship Id="rId1" Type="http://schemas.openxmlformats.org/officeDocument/2006/relationships/customXmlProps" Target="itemProps248.xml"/></Relationships>
</file>

<file path=customXml/_rels/item249.xml.rels><?xml version="1.0" encoding="UTF-8" standalone="yes"?>
<Relationships xmlns="http://schemas.openxmlformats.org/package/2006/relationships"><Relationship Id="rId1" Type="http://schemas.openxmlformats.org/officeDocument/2006/relationships/customXmlProps" Target="itemProps249.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50.xml.rels><?xml version="1.0" encoding="UTF-8" standalone="yes"?>
<Relationships xmlns="http://schemas.openxmlformats.org/package/2006/relationships"><Relationship Id="rId1" Type="http://schemas.openxmlformats.org/officeDocument/2006/relationships/customXmlProps" Target="itemProps250.xml"/></Relationships>
</file>

<file path=customXml/_rels/item251.xml.rels><?xml version="1.0" encoding="UTF-8" standalone="yes"?>
<Relationships xmlns="http://schemas.openxmlformats.org/package/2006/relationships"><Relationship Id="rId1" Type="http://schemas.openxmlformats.org/officeDocument/2006/relationships/customXmlProps" Target="itemProps251.xml"/></Relationships>
</file>

<file path=customXml/_rels/item252.xml.rels><?xml version="1.0" encoding="UTF-8" standalone="yes"?>
<Relationships xmlns="http://schemas.openxmlformats.org/package/2006/relationships"><Relationship Id="rId1" Type="http://schemas.openxmlformats.org/officeDocument/2006/relationships/customXmlProps" Target="itemProps252.xml"/></Relationships>
</file>

<file path=customXml/_rels/item253.xml.rels><?xml version="1.0" encoding="UTF-8" standalone="yes"?>
<Relationships xmlns="http://schemas.openxmlformats.org/package/2006/relationships"><Relationship Id="rId1" Type="http://schemas.openxmlformats.org/officeDocument/2006/relationships/customXmlProps" Target="itemProps253.xml"/></Relationships>
</file>

<file path=customXml/_rels/item254.xml.rels><?xml version="1.0" encoding="UTF-8" standalone="yes"?>
<Relationships xmlns="http://schemas.openxmlformats.org/package/2006/relationships"><Relationship Id="rId1" Type="http://schemas.openxmlformats.org/officeDocument/2006/relationships/customXmlProps" Target="itemProps254.xml"/></Relationships>
</file>

<file path=customXml/_rels/item255.xml.rels><?xml version="1.0" encoding="UTF-8" standalone="yes"?>
<Relationships xmlns="http://schemas.openxmlformats.org/package/2006/relationships"><Relationship Id="rId1" Type="http://schemas.openxmlformats.org/officeDocument/2006/relationships/customXmlProps" Target="itemProps255.xml"/></Relationships>
</file>

<file path=customXml/_rels/item256.xml.rels><?xml version="1.0" encoding="UTF-8" standalone="yes"?>
<Relationships xmlns="http://schemas.openxmlformats.org/package/2006/relationships"><Relationship Id="rId1" Type="http://schemas.openxmlformats.org/officeDocument/2006/relationships/customXmlProps" Target="itemProps256.xml"/></Relationships>
</file>

<file path=customXml/_rels/item257.xml.rels><?xml version="1.0" encoding="UTF-8" standalone="yes"?>
<Relationships xmlns="http://schemas.openxmlformats.org/package/2006/relationships"><Relationship Id="rId1" Type="http://schemas.openxmlformats.org/officeDocument/2006/relationships/customXmlProps" Target="itemProps257.xml"/></Relationships>
</file>

<file path=customXml/_rels/item258.xml.rels><?xml version="1.0" encoding="UTF-8" standalone="yes"?>
<Relationships xmlns="http://schemas.openxmlformats.org/package/2006/relationships"><Relationship Id="rId1" Type="http://schemas.openxmlformats.org/officeDocument/2006/relationships/customXmlProps" Target="itemProps258.xml"/></Relationships>
</file>

<file path=customXml/_rels/item259.xml.rels><?xml version="1.0" encoding="UTF-8" standalone="yes"?>
<Relationships xmlns="http://schemas.openxmlformats.org/package/2006/relationships"><Relationship Id="rId1" Type="http://schemas.openxmlformats.org/officeDocument/2006/relationships/customXmlProps" Target="itemProps259.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60.xml.rels><?xml version="1.0" encoding="UTF-8" standalone="yes"?>
<Relationships xmlns="http://schemas.openxmlformats.org/package/2006/relationships"><Relationship Id="rId1" Type="http://schemas.openxmlformats.org/officeDocument/2006/relationships/customXmlProps" Target="itemProps260.xml"/></Relationships>
</file>

<file path=customXml/_rels/item261.xml.rels><?xml version="1.0" encoding="UTF-8" standalone="yes"?>
<Relationships xmlns="http://schemas.openxmlformats.org/package/2006/relationships"><Relationship Id="rId1" Type="http://schemas.openxmlformats.org/officeDocument/2006/relationships/customXmlProps" Target="itemProps261.xml"/></Relationships>
</file>

<file path=customXml/_rels/item262.xml.rels><?xml version="1.0" encoding="UTF-8" standalone="yes"?>
<Relationships xmlns="http://schemas.openxmlformats.org/package/2006/relationships"><Relationship Id="rId1" Type="http://schemas.openxmlformats.org/officeDocument/2006/relationships/customXmlProps" Target="itemProps262.xml"/></Relationships>
</file>

<file path=customXml/_rels/item263.xml.rels><?xml version="1.0" encoding="UTF-8" standalone="yes"?>
<Relationships xmlns="http://schemas.openxmlformats.org/package/2006/relationships"><Relationship Id="rId1" Type="http://schemas.openxmlformats.org/officeDocument/2006/relationships/customXmlProps" Target="itemProps263.xml"/></Relationships>
</file>

<file path=customXml/_rels/item264.xml.rels><?xml version="1.0" encoding="UTF-8" standalone="yes"?>
<Relationships xmlns="http://schemas.openxmlformats.org/package/2006/relationships"><Relationship Id="rId1" Type="http://schemas.openxmlformats.org/officeDocument/2006/relationships/customXmlProps" Target="itemProps264.xml"/></Relationships>
</file>

<file path=customXml/_rels/item265.xml.rels><?xml version="1.0" encoding="UTF-8" standalone="yes"?>
<Relationships xmlns="http://schemas.openxmlformats.org/package/2006/relationships"><Relationship Id="rId1" Type="http://schemas.openxmlformats.org/officeDocument/2006/relationships/customXmlProps" Target="itemProps265.xml"/></Relationships>
</file>

<file path=customXml/_rels/item266.xml.rels><?xml version="1.0" encoding="UTF-8" standalone="yes"?>
<Relationships xmlns="http://schemas.openxmlformats.org/package/2006/relationships"><Relationship Id="rId1" Type="http://schemas.openxmlformats.org/officeDocument/2006/relationships/customXmlProps" Target="itemProps266.xml"/></Relationships>
</file>

<file path=customXml/_rels/item267.xml.rels><?xml version="1.0" encoding="UTF-8" standalone="yes"?>
<Relationships xmlns="http://schemas.openxmlformats.org/package/2006/relationships"><Relationship Id="rId1" Type="http://schemas.openxmlformats.org/officeDocument/2006/relationships/customXmlProps" Target="itemProps267.xml"/></Relationships>
</file>

<file path=customXml/_rels/item268.xml.rels><?xml version="1.0" encoding="UTF-8" standalone="yes"?>
<Relationships xmlns="http://schemas.openxmlformats.org/package/2006/relationships"><Relationship Id="rId1" Type="http://schemas.openxmlformats.org/officeDocument/2006/relationships/customXmlProps" Target="itemProps268.xml"/></Relationships>
</file>

<file path=customXml/_rels/item269.xml.rels><?xml version="1.0" encoding="UTF-8" standalone="yes"?>
<Relationships xmlns="http://schemas.openxmlformats.org/package/2006/relationships"><Relationship Id="rId1" Type="http://schemas.openxmlformats.org/officeDocument/2006/relationships/customXmlProps" Target="itemProps269.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70.xml.rels><?xml version="1.0" encoding="UTF-8" standalone="yes"?>
<Relationships xmlns="http://schemas.openxmlformats.org/package/2006/relationships"><Relationship Id="rId1" Type="http://schemas.openxmlformats.org/officeDocument/2006/relationships/customXmlProps" Target="itemProps270.xml"/></Relationships>
</file>

<file path=customXml/_rels/item271.xml.rels><?xml version="1.0" encoding="UTF-8" standalone="yes"?>
<Relationships xmlns="http://schemas.openxmlformats.org/package/2006/relationships"><Relationship Id="rId1" Type="http://schemas.openxmlformats.org/officeDocument/2006/relationships/customXmlProps" Target="itemProps271.xml"/></Relationships>
</file>

<file path=customXml/_rels/item272.xml.rels><?xml version="1.0" encoding="UTF-8" standalone="yes"?>
<Relationships xmlns="http://schemas.openxmlformats.org/package/2006/relationships"><Relationship Id="rId1" Type="http://schemas.openxmlformats.org/officeDocument/2006/relationships/customXmlProps" Target="itemProps272.xml"/></Relationships>
</file>

<file path=customXml/_rels/item273.xml.rels><?xml version="1.0" encoding="UTF-8" standalone="yes"?>
<Relationships xmlns="http://schemas.openxmlformats.org/package/2006/relationships"><Relationship Id="rId1" Type="http://schemas.openxmlformats.org/officeDocument/2006/relationships/customXmlProps" Target="itemProps273.xml"/></Relationships>
</file>

<file path=customXml/_rels/item274.xml.rels><?xml version="1.0" encoding="UTF-8" standalone="yes"?>
<Relationships xmlns="http://schemas.openxmlformats.org/package/2006/relationships"><Relationship Id="rId1" Type="http://schemas.openxmlformats.org/officeDocument/2006/relationships/customXmlProps" Target="itemProps274.xml"/></Relationships>
</file>

<file path=customXml/_rels/item275.xml.rels><?xml version="1.0" encoding="UTF-8" standalone="yes"?>
<Relationships xmlns="http://schemas.openxmlformats.org/package/2006/relationships"><Relationship Id="rId1" Type="http://schemas.openxmlformats.org/officeDocument/2006/relationships/customXmlProps" Target="itemProps275.xml"/></Relationships>
</file>

<file path=customXml/_rels/item276.xml.rels><?xml version="1.0" encoding="UTF-8" standalone="yes"?>
<Relationships xmlns="http://schemas.openxmlformats.org/package/2006/relationships"><Relationship Id="rId1" Type="http://schemas.openxmlformats.org/officeDocument/2006/relationships/customXmlProps" Target="itemProps276.xml"/></Relationships>
</file>

<file path=customXml/_rels/item277.xml.rels><?xml version="1.0" encoding="UTF-8" standalone="yes"?>
<Relationships xmlns="http://schemas.openxmlformats.org/package/2006/relationships"><Relationship Id="rId1" Type="http://schemas.openxmlformats.org/officeDocument/2006/relationships/customXmlProps" Target="itemProps277.xml"/></Relationships>
</file>

<file path=customXml/_rels/item278.xml.rels><?xml version="1.0" encoding="UTF-8" standalone="yes"?>
<Relationships xmlns="http://schemas.openxmlformats.org/package/2006/relationships"><Relationship Id="rId1" Type="http://schemas.openxmlformats.org/officeDocument/2006/relationships/customXmlProps" Target="itemProps278.xml"/></Relationships>
</file>

<file path=customXml/_rels/item279.xml.rels><?xml version="1.0" encoding="UTF-8" standalone="yes"?>
<Relationships xmlns="http://schemas.openxmlformats.org/package/2006/relationships"><Relationship Id="rId1" Type="http://schemas.openxmlformats.org/officeDocument/2006/relationships/customXmlProps" Target="itemProps279.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80.xml.rels><?xml version="1.0" encoding="UTF-8" standalone="yes"?>
<Relationships xmlns="http://schemas.openxmlformats.org/package/2006/relationships"><Relationship Id="rId1" Type="http://schemas.openxmlformats.org/officeDocument/2006/relationships/customXmlProps" Target="itemProps280.xml"/></Relationships>
</file>

<file path=customXml/_rels/item281.xml.rels><?xml version="1.0" encoding="UTF-8" standalone="yes"?>
<Relationships xmlns="http://schemas.openxmlformats.org/package/2006/relationships"><Relationship Id="rId1" Type="http://schemas.openxmlformats.org/officeDocument/2006/relationships/customXmlProps" Target="itemProps281.xml"/></Relationships>
</file>

<file path=customXml/_rels/item282.xml.rels><?xml version="1.0" encoding="UTF-8" standalone="yes"?>
<Relationships xmlns="http://schemas.openxmlformats.org/package/2006/relationships"><Relationship Id="rId1" Type="http://schemas.openxmlformats.org/officeDocument/2006/relationships/customXmlProps" Target="itemProps282.xml"/></Relationships>
</file>

<file path=customXml/_rels/item283.xml.rels><?xml version="1.0" encoding="UTF-8" standalone="yes"?>
<Relationships xmlns="http://schemas.openxmlformats.org/package/2006/relationships"><Relationship Id="rId1" Type="http://schemas.openxmlformats.org/officeDocument/2006/relationships/customXmlProps" Target="itemProps283.xml"/></Relationships>
</file>

<file path=customXml/_rels/item284.xml.rels><?xml version="1.0" encoding="UTF-8" standalone="yes"?>
<Relationships xmlns="http://schemas.openxmlformats.org/package/2006/relationships"><Relationship Id="rId1" Type="http://schemas.openxmlformats.org/officeDocument/2006/relationships/customXmlProps" Target="itemProps284.xml"/></Relationships>
</file>

<file path=customXml/_rels/item285.xml.rels><?xml version="1.0" encoding="UTF-8" standalone="yes"?>
<Relationships xmlns="http://schemas.openxmlformats.org/package/2006/relationships"><Relationship Id="rId1" Type="http://schemas.openxmlformats.org/officeDocument/2006/relationships/customXmlProps" Target="itemProps285.xml"/></Relationships>
</file>

<file path=customXml/_rels/item286.xml.rels><?xml version="1.0" encoding="UTF-8" standalone="yes"?>
<Relationships xmlns="http://schemas.openxmlformats.org/package/2006/relationships"><Relationship Id="rId1" Type="http://schemas.openxmlformats.org/officeDocument/2006/relationships/customXmlProps" Target="itemProps286.xml"/></Relationships>
</file>

<file path=customXml/_rels/item287.xml.rels><?xml version="1.0" encoding="UTF-8" standalone="yes"?>
<Relationships xmlns="http://schemas.openxmlformats.org/package/2006/relationships"><Relationship Id="rId1" Type="http://schemas.openxmlformats.org/officeDocument/2006/relationships/customXmlProps" Target="itemProps287.xml"/></Relationships>
</file>

<file path=customXml/_rels/item288.xml.rels><?xml version="1.0" encoding="UTF-8" standalone="yes"?>
<Relationships xmlns="http://schemas.openxmlformats.org/package/2006/relationships"><Relationship Id="rId1" Type="http://schemas.openxmlformats.org/officeDocument/2006/relationships/customXmlProps" Target="itemProps288.xml"/></Relationships>
</file>

<file path=customXml/_rels/item289.xml.rels><?xml version="1.0" encoding="UTF-8" standalone="yes"?>
<Relationships xmlns="http://schemas.openxmlformats.org/package/2006/relationships"><Relationship Id="rId1" Type="http://schemas.openxmlformats.org/officeDocument/2006/relationships/customXmlProps" Target="itemProps289.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290.xml.rels><?xml version="1.0" encoding="UTF-8" standalone="yes"?>
<Relationships xmlns="http://schemas.openxmlformats.org/package/2006/relationships"><Relationship Id="rId1" Type="http://schemas.openxmlformats.org/officeDocument/2006/relationships/customXmlProps" Target="itemProps290.xml"/></Relationships>
</file>

<file path=customXml/_rels/item291.xml.rels><?xml version="1.0" encoding="UTF-8" standalone="yes"?>
<Relationships xmlns="http://schemas.openxmlformats.org/package/2006/relationships"><Relationship Id="rId1" Type="http://schemas.openxmlformats.org/officeDocument/2006/relationships/customXmlProps" Target="itemProps291.xml"/></Relationships>
</file>

<file path=customXml/_rels/item292.xml.rels><?xml version="1.0" encoding="UTF-8" standalone="yes"?>
<Relationships xmlns="http://schemas.openxmlformats.org/package/2006/relationships"><Relationship Id="rId1" Type="http://schemas.openxmlformats.org/officeDocument/2006/relationships/customXmlProps" Target="itemProps292.xml"/></Relationships>
</file>

<file path=customXml/_rels/item293.xml.rels><?xml version="1.0" encoding="UTF-8" standalone="yes"?>
<Relationships xmlns="http://schemas.openxmlformats.org/package/2006/relationships"><Relationship Id="rId1" Type="http://schemas.openxmlformats.org/officeDocument/2006/relationships/customXmlProps" Target="itemProps293.xml"/></Relationships>
</file>

<file path=customXml/_rels/item294.xml.rels><?xml version="1.0" encoding="UTF-8" standalone="yes"?>
<Relationships xmlns="http://schemas.openxmlformats.org/package/2006/relationships"><Relationship Id="rId1" Type="http://schemas.openxmlformats.org/officeDocument/2006/relationships/customXmlProps" Target="itemProps294.xml"/></Relationships>
</file>

<file path=customXml/_rels/item295.xml.rels><?xml version="1.0" encoding="UTF-8" standalone="yes"?>
<Relationships xmlns="http://schemas.openxmlformats.org/package/2006/relationships"><Relationship Id="rId1" Type="http://schemas.openxmlformats.org/officeDocument/2006/relationships/customXmlProps" Target="itemProps295.xml"/></Relationships>
</file>

<file path=customXml/_rels/item296.xml.rels><?xml version="1.0" encoding="UTF-8" standalone="yes"?>
<Relationships xmlns="http://schemas.openxmlformats.org/package/2006/relationships"><Relationship Id="rId1" Type="http://schemas.openxmlformats.org/officeDocument/2006/relationships/customXmlProps" Target="itemProps296.xml"/></Relationships>
</file>

<file path=customXml/_rels/item297.xml.rels><?xml version="1.0" encoding="UTF-8" standalone="yes"?>
<Relationships xmlns="http://schemas.openxmlformats.org/package/2006/relationships"><Relationship Id="rId1" Type="http://schemas.openxmlformats.org/officeDocument/2006/relationships/customXmlProps" Target="itemProps297.xml"/></Relationships>
</file>

<file path=customXml/_rels/item298.xml.rels><?xml version="1.0" encoding="UTF-8" standalone="yes"?>
<Relationships xmlns="http://schemas.openxmlformats.org/package/2006/relationships"><Relationship Id="rId1" Type="http://schemas.openxmlformats.org/officeDocument/2006/relationships/customXmlProps" Target="itemProps298.xml"/></Relationships>
</file>

<file path=customXml/_rels/item299.xml.rels><?xml version="1.0" encoding="UTF-8" standalone="yes"?>
<Relationships xmlns="http://schemas.openxmlformats.org/package/2006/relationships"><Relationship Id="rId1" Type="http://schemas.openxmlformats.org/officeDocument/2006/relationships/customXmlProps" Target="itemProps29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00.xml.rels><?xml version="1.0" encoding="UTF-8" standalone="yes"?>
<Relationships xmlns="http://schemas.openxmlformats.org/package/2006/relationships"><Relationship Id="rId1" Type="http://schemas.openxmlformats.org/officeDocument/2006/relationships/customXmlProps" Target="itemProps300.xml"/></Relationships>
</file>

<file path=customXml/_rels/item301.xml.rels><?xml version="1.0" encoding="UTF-8" standalone="yes"?>
<Relationships xmlns="http://schemas.openxmlformats.org/package/2006/relationships"><Relationship Id="rId1" Type="http://schemas.openxmlformats.org/officeDocument/2006/relationships/customXmlProps" Target="itemProps301.xml"/></Relationships>
</file>

<file path=customXml/_rels/item302.xml.rels><?xml version="1.0" encoding="UTF-8" standalone="yes"?>
<Relationships xmlns="http://schemas.openxmlformats.org/package/2006/relationships"><Relationship Id="rId1" Type="http://schemas.openxmlformats.org/officeDocument/2006/relationships/customXmlProps" Target="itemProps302.xml"/></Relationships>
</file>

<file path=customXml/_rels/item303.xml.rels><?xml version="1.0" encoding="UTF-8" standalone="yes"?>
<Relationships xmlns="http://schemas.openxmlformats.org/package/2006/relationships"><Relationship Id="rId1" Type="http://schemas.openxmlformats.org/officeDocument/2006/relationships/customXmlProps" Target="itemProps303.xml"/></Relationships>
</file>

<file path=customXml/_rels/item304.xml.rels><?xml version="1.0" encoding="UTF-8" standalone="yes"?>
<Relationships xmlns="http://schemas.openxmlformats.org/package/2006/relationships"><Relationship Id="rId1" Type="http://schemas.openxmlformats.org/officeDocument/2006/relationships/customXmlProps" Target="itemProps304.xml"/></Relationships>
</file>

<file path=customXml/_rels/item305.xml.rels><?xml version="1.0" encoding="UTF-8" standalone="yes"?>
<Relationships xmlns="http://schemas.openxmlformats.org/package/2006/relationships"><Relationship Id="rId1" Type="http://schemas.openxmlformats.org/officeDocument/2006/relationships/customXmlProps" Target="itemProps305.xml"/></Relationships>
</file>

<file path=customXml/_rels/item306.xml.rels><?xml version="1.0" encoding="UTF-8" standalone="yes"?>
<Relationships xmlns="http://schemas.openxmlformats.org/package/2006/relationships"><Relationship Id="rId1" Type="http://schemas.openxmlformats.org/officeDocument/2006/relationships/customXmlProps" Target="itemProps306.xml"/></Relationships>
</file>

<file path=customXml/_rels/item307.xml.rels><?xml version="1.0" encoding="UTF-8" standalone="yes"?>
<Relationships xmlns="http://schemas.openxmlformats.org/package/2006/relationships"><Relationship Id="rId1" Type="http://schemas.openxmlformats.org/officeDocument/2006/relationships/customXmlProps" Target="itemProps307.xml"/></Relationships>
</file>

<file path=customXml/_rels/item308.xml.rels><?xml version="1.0" encoding="UTF-8" standalone="yes"?>
<Relationships xmlns="http://schemas.openxmlformats.org/package/2006/relationships"><Relationship Id="rId1" Type="http://schemas.openxmlformats.org/officeDocument/2006/relationships/customXmlProps" Target="itemProps308.xml"/></Relationships>
</file>

<file path=customXml/_rels/item309.xml.rels><?xml version="1.0" encoding="UTF-8" standalone="yes"?>
<Relationships xmlns="http://schemas.openxmlformats.org/package/2006/relationships"><Relationship Id="rId1" Type="http://schemas.openxmlformats.org/officeDocument/2006/relationships/customXmlProps" Target="itemProps309.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10.xml.rels><?xml version="1.0" encoding="UTF-8" standalone="yes"?>
<Relationships xmlns="http://schemas.openxmlformats.org/package/2006/relationships"><Relationship Id="rId1" Type="http://schemas.openxmlformats.org/officeDocument/2006/relationships/customXmlProps" Target="itemProps310.xml"/></Relationships>
</file>

<file path=customXml/_rels/item311.xml.rels><?xml version="1.0" encoding="UTF-8" standalone="yes"?>
<Relationships xmlns="http://schemas.openxmlformats.org/package/2006/relationships"><Relationship Id="rId1" Type="http://schemas.openxmlformats.org/officeDocument/2006/relationships/customXmlProps" Target="itemProps311.xml"/></Relationships>
</file>

<file path=customXml/_rels/item312.xml.rels><?xml version="1.0" encoding="UTF-8" standalone="yes"?>
<Relationships xmlns="http://schemas.openxmlformats.org/package/2006/relationships"><Relationship Id="rId1" Type="http://schemas.openxmlformats.org/officeDocument/2006/relationships/customXmlProps" Target="itemProps312.xml"/></Relationships>
</file>

<file path=customXml/_rels/item313.xml.rels><?xml version="1.0" encoding="UTF-8" standalone="yes"?>
<Relationships xmlns="http://schemas.openxmlformats.org/package/2006/relationships"><Relationship Id="rId1" Type="http://schemas.openxmlformats.org/officeDocument/2006/relationships/customXmlProps" Target="itemProps313.xml"/></Relationships>
</file>

<file path=customXml/_rels/item314.xml.rels><?xml version="1.0" encoding="UTF-8" standalone="yes"?>
<Relationships xmlns="http://schemas.openxmlformats.org/package/2006/relationships"><Relationship Id="rId1" Type="http://schemas.openxmlformats.org/officeDocument/2006/relationships/customXmlProps" Target="itemProps314.xml"/></Relationships>
</file>

<file path=customXml/_rels/item315.xml.rels><?xml version="1.0" encoding="UTF-8" standalone="yes"?>
<Relationships xmlns="http://schemas.openxmlformats.org/package/2006/relationships"><Relationship Id="rId1" Type="http://schemas.openxmlformats.org/officeDocument/2006/relationships/customXmlProps" Target="itemProps315.xml"/></Relationships>
</file>

<file path=customXml/_rels/item316.xml.rels><?xml version="1.0" encoding="UTF-8" standalone="yes"?>
<Relationships xmlns="http://schemas.openxmlformats.org/package/2006/relationships"><Relationship Id="rId1" Type="http://schemas.openxmlformats.org/officeDocument/2006/relationships/customXmlProps" Target="itemProps316.xml"/></Relationships>
</file>

<file path=customXml/_rels/item317.xml.rels><?xml version="1.0" encoding="UTF-8" standalone="yes"?>
<Relationships xmlns="http://schemas.openxmlformats.org/package/2006/relationships"><Relationship Id="rId1" Type="http://schemas.openxmlformats.org/officeDocument/2006/relationships/customXmlProps" Target="itemProps317.xml"/></Relationships>
</file>

<file path=customXml/_rels/item318.xml.rels><?xml version="1.0" encoding="UTF-8" standalone="yes"?>
<Relationships xmlns="http://schemas.openxmlformats.org/package/2006/relationships"><Relationship Id="rId1" Type="http://schemas.openxmlformats.org/officeDocument/2006/relationships/customXmlProps" Target="itemProps318.xml"/></Relationships>
</file>

<file path=customXml/_rels/item319.xml.rels><?xml version="1.0" encoding="UTF-8" standalone="yes"?>
<Relationships xmlns="http://schemas.openxmlformats.org/package/2006/relationships"><Relationship Id="rId1" Type="http://schemas.openxmlformats.org/officeDocument/2006/relationships/customXmlProps" Target="itemProps319.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20.xml.rels><?xml version="1.0" encoding="UTF-8" standalone="yes"?>
<Relationships xmlns="http://schemas.openxmlformats.org/package/2006/relationships"><Relationship Id="rId1" Type="http://schemas.openxmlformats.org/officeDocument/2006/relationships/customXmlProps" Target="itemProps320.xml"/></Relationships>
</file>

<file path=customXml/_rels/item321.xml.rels><?xml version="1.0" encoding="UTF-8" standalone="yes"?>
<Relationships xmlns="http://schemas.openxmlformats.org/package/2006/relationships"><Relationship Id="rId1" Type="http://schemas.openxmlformats.org/officeDocument/2006/relationships/customXmlProps" Target="itemProps321.xml"/></Relationships>
</file>

<file path=customXml/_rels/item322.xml.rels><?xml version="1.0" encoding="UTF-8" standalone="yes"?>
<Relationships xmlns="http://schemas.openxmlformats.org/package/2006/relationships"><Relationship Id="rId1" Type="http://schemas.openxmlformats.org/officeDocument/2006/relationships/customXmlProps" Target="itemProps322.xml"/></Relationships>
</file>

<file path=customXml/_rels/item323.xml.rels><?xml version="1.0" encoding="UTF-8" standalone="yes"?>
<Relationships xmlns="http://schemas.openxmlformats.org/package/2006/relationships"><Relationship Id="rId1" Type="http://schemas.openxmlformats.org/officeDocument/2006/relationships/customXmlProps" Target="itemProps323.xml"/></Relationships>
</file>

<file path=customXml/_rels/item324.xml.rels><?xml version="1.0" encoding="UTF-8" standalone="yes"?>
<Relationships xmlns="http://schemas.openxmlformats.org/package/2006/relationships"><Relationship Id="rId1" Type="http://schemas.openxmlformats.org/officeDocument/2006/relationships/customXmlProps" Target="itemProps324.xml"/></Relationships>
</file>

<file path=customXml/_rels/item325.xml.rels><?xml version="1.0" encoding="UTF-8" standalone="yes"?>
<Relationships xmlns="http://schemas.openxmlformats.org/package/2006/relationships"><Relationship Id="rId1" Type="http://schemas.openxmlformats.org/officeDocument/2006/relationships/customXmlProps" Target="itemProps325.xml"/></Relationships>
</file>

<file path=customXml/_rels/item326.xml.rels><?xml version="1.0" encoding="UTF-8" standalone="yes"?>
<Relationships xmlns="http://schemas.openxmlformats.org/package/2006/relationships"><Relationship Id="rId1" Type="http://schemas.openxmlformats.org/officeDocument/2006/relationships/customXmlProps" Target="itemProps326.xml"/></Relationships>
</file>

<file path=customXml/_rels/item327.xml.rels><?xml version="1.0" encoding="UTF-8" standalone="yes"?>
<Relationships xmlns="http://schemas.openxmlformats.org/package/2006/relationships"><Relationship Id="rId1" Type="http://schemas.openxmlformats.org/officeDocument/2006/relationships/customXmlProps" Target="itemProps327.xml"/></Relationships>
</file>

<file path=customXml/_rels/item328.xml.rels><?xml version="1.0" encoding="UTF-8" standalone="yes"?>
<Relationships xmlns="http://schemas.openxmlformats.org/package/2006/relationships"><Relationship Id="rId1" Type="http://schemas.openxmlformats.org/officeDocument/2006/relationships/customXmlProps" Target="itemProps328.xml"/></Relationships>
</file>

<file path=customXml/_rels/item329.xml.rels><?xml version="1.0" encoding="UTF-8" standalone="yes"?>
<Relationships xmlns="http://schemas.openxmlformats.org/package/2006/relationships"><Relationship Id="rId1" Type="http://schemas.openxmlformats.org/officeDocument/2006/relationships/customXmlProps" Target="itemProps329.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30.xml.rels><?xml version="1.0" encoding="UTF-8" standalone="yes"?>
<Relationships xmlns="http://schemas.openxmlformats.org/package/2006/relationships"><Relationship Id="rId1" Type="http://schemas.openxmlformats.org/officeDocument/2006/relationships/customXmlProps" Target="itemProps330.xml"/></Relationships>
</file>

<file path=customXml/_rels/item331.xml.rels><?xml version="1.0" encoding="UTF-8" standalone="yes"?>
<Relationships xmlns="http://schemas.openxmlformats.org/package/2006/relationships"><Relationship Id="rId1" Type="http://schemas.openxmlformats.org/officeDocument/2006/relationships/customXmlProps" Target="itemProps331.xml"/></Relationships>
</file>

<file path=customXml/_rels/item332.xml.rels><?xml version="1.0" encoding="UTF-8" standalone="yes"?>
<Relationships xmlns="http://schemas.openxmlformats.org/package/2006/relationships"><Relationship Id="rId1" Type="http://schemas.openxmlformats.org/officeDocument/2006/relationships/customXmlProps" Target="itemProps332.xml"/></Relationships>
</file>

<file path=customXml/_rels/item333.xml.rels><?xml version="1.0" encoding="UTF-8" standalone="yes"?>
<Relationships xmlns="http://schemas.openxmlformats.org/package/2006/relationships"><Relationship Id="rId1" Type="http://schemas.openxmlformats.org/officeDocument/2006/relationships/customXmlProps" Target="itemProps333.xml"/></Relationships>
</file>

<file path=customXml/_rels/item334.xml.rels><?xml version="1.0" encoding="UTF-8" standalone="yes"?>
<Relationships xmlns="http://schemas.openxmlformats.org/package/2006/relationships"><Relationship Id="rId1" Type="http://schemas.openxmlformats.org/officeDocument/2006/relationships/customXmlProps" Target="itemProps334.xml"/></Relationships>
</file>

<file path=customXml/_rels/item335.xml.rels><?xml version="1.0" encoding="UTF-8" standalone="yes"?>
<Relationships xmlns="http://schemas.openxmlformats.org/package/2006/relationships"><Relationship Id="rId1" Type="http://schemas.openxmlformats.org/officeDocument/2006/relationships/customXmlProps" Target="itemProps335.xml"/></Relationships>
</file>

<file path=customXml/_rels/item336.xml.rels><?xml version="1.0" encoding="UTF-8" standalone="yes"?>
<Relationships xmlns="http://schemas.openxmlformats.org/package/2006/relationships"><Relationship Id="rId1" Type="http://schemas.openxmlformats.org/officeDocument/2006/relationships/customXmlProps" Target="itemProps336.xml"/></Relationships>
</file>

<file path=customXml/_rels/item337.xml.rels><?xml version="1.0" encoding="UTF-8" standalone="yes"?>
<Relationships xmlns="http://schemas.openxmlformats.org/package/2006/relationships"><Relationship Id="rId1" Type="http://schemas.openxmlformats.org/officeDocument/2006/relationships/customXmlProps" Target="itemProps337.xml"/></Relationships>
</file>

<file path=customXml/_rels/item338.xml.rels><?xml version="1.0" encoding="UTF-8" standalone="yes"?>
<Relationships xmlns="http://schemas.openxmlformats.org/package/2006/relationships"><Relationship Id="rId1" Type="http://schemas.openxmlformats.org/officeDocument/2006/relationships/customXmlProps" Target="itemProps338.xml"/></Relationships>
</file>

<file path=customXml/_rels/item339.xml.rels><?xml version="1.0" encoding="UTF-8" standalone="yes"?>
<Relationships xmlns="http://schemas.openxmlformats.org/package/2006/relationships"><Relationship Id="rId1" Type="http://schemas.openxmlformats.org/officeDocument/2006/relationships/customXmlProps" Target="itemProps339.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40.xml.rels><?xml version="1.0" encoding="UTF-8" standalone="yes"?>
<Relationships xmlns="http://schemas.openxmlformats.org/package/2006/relationships"><Relationship Id="rId1" Type="http://schemas.openxmlformats.org/officeDocument/2006/relationships/customXmlProps" Target="itemProps340.xml"/></Relationships>
</file>

<file path=customXml/_rels/item341.xml.rels><?xml version="1.0" encoding="UTF-8" standalone="yes"?>
<Relationships xmlns="http://schemas.openxmlformats.org/package/2006/relationships"><Relationship Id="rId1" Type="http://schemas.openxmlformats.org/officeDocument/2006/relationships/customXmlProps" Target="itemProps341.xml"/></Relationships>
</file>

<file path=customXml/_rels/item342.xml.rels><?xml version="1.0" encoding="UTF-8" standalone="yes"?>
<Relationships xmlns="http://schemas.openxmlformats.org/package/2006/relationships"><Relationship Id="rId1" Type="http://schemas.openxmlformats.org/officeDocument/2006/relationships/customXmlProps" Target="itemProps342.xml"/></Relationships>
</file>

<file path=customXml/_rels/item343.xml.rels><?xml version="1.0" encoding="UTF-8" standalone="yes"?>
<Relationships xmlns="http://schemas.openxmlformats.org/package/2006/relationships"><Relationship Id="rId1" Type="http://schemas.openxmlformats.org/officeDocument/2006/relationships/customXmlProps" Target="itemProps343.xml"/></Relationships>
</file>

<file path=customXml/_rels/item344.xml.rels><?xml version="1.0" encoding="UTF-8" standalone="yes"?>
<Relationships xmlns="http://schemas.openxmlformats.org/package/2006/relationships"><Relationship Id="rId1" Type="http://schemas.openxmlformats.org/officeDocument/2006/relationships/customXmlProps" Target="itemProps344.xml"/></Relationships>
</file>

<file path=customXml/_rels/item345.xml.rels><?xml version="1.0" encoding="UTF-8" standalone="yes"?>
<Relationships xmlns="http://schemas.openxmlformats.org/package/2006/relationships"><Relationship Id="rId1" Type="http://schemas.openxmlformats.org/officeDocument/2006/relationships/customXmlProps" Target="itemProps345.xml"/></Relationships>
</file>

<file path=customXml/_rels/item346.xml.rels><?xml version="1.0" encoding="UTF-8" standalone="yes"?>
<Relationships xmlns="http://schemas.openxmlformats.org/package/2006/relationships"><Relationship Id="rId1" Type="http://schemas.openxmlformats.org/officeDocument/2006/relationships/customXmlProps" Target="itemProps346.xml"/></Relationships>
</file>

<file path=customXml/_rels/item347.xml.rels><?xml version="1.0" encoding="UTF-8" standalone="yes"?>
<Relationships xmlns="http://schemas.openxmlformats.org/package/2006/relationships"><Relationship Id="rId1" Type="http://schemas.openxmlformats.org/officeDocument/2006/relationships/customXmlProps" Target="itemProps347.xml"/></Relationships>
</file>

<file path=customXml/_rels/item348.xml.rels><?xml version="1.0" encoding="UTF-8" standalone="yes"?>
<Relationships xmlns="http://schemas.openxmlformats.org/package/2006/relationships"><Relationship Id="rId1" Type="http://schemas.openxmlformats.org/officeDocument/2006/relationships/customXmlProps" Target="itemProps348.xml"/></Relationships>
</file>

<file path=customXml/_rels/item349.xml.rels><?xml version="1.0" encoding="UTF-8" standalone="yes"?>
<Relationships xmlns="http://schemas.openxmlformats.org/package/2006/relationships"><Relationship Id="rId1" Type="http://schemas.openxmlformats.org/officeDocument/2006/relationships/customXmlProps" Target="itemProps349.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50.xml.rels><?xml version="1.0" encoding="UTF-8" standalone="yes"?>
<Relationships xmlns="http://schemas.openxmlformats.org/package/2006/relationships"><Relationship Id="rId1" Type="http://schemas.openxmlformats.org/officeDocument/2006/relationships/customXmlProps" Target="itemProps350.xml"/></Relationships>
</file>

<file path=customXml/_rels/item351.xml.rels><?xml version="1.0" encoding="UTF-8" standalone="yes"?>
<Relationships xmlns="http://schemas.openxmlformats.org/package/2006/relationships"><Relationship Id="rId1" Type="http://schemas.openxmlformats.org/officeDocument/2006/relationships/customXmlProps" Target="itemProps351.xml"/></Relationships>
</file>

<file path=customXml/_rels/item352.xml.rels><?xml version="1.0" encoding="UTF-8" standalone="yes"?>
<Relationships xmlns="http://schemas.openxmlformats.org/package/2006/relationships"><Relationship Id="rId1" Type="http://schemas.openxmlformats.org/officeDocument/2006/relationships/customXmlProps" Target="itemProps352.xml"/></Relationships>
</file>

<file path=customXml/_rels/item353.xml.rels><?xml version="1.0" encoding="UTF-8" standalone="yes"?>
<Relationships xmlns="http://schemas.openxmlformats.org/package/2006/relationships"><Relationship Id="rId1" Type="http://schemas.openxmlformats.org/officeDocument/2006/relationships/customXmlProps" Target="itemProps353.xml"/></Relationships>
</file>

<file path=customXml/_rels/item354.xml.rels><?xml version="1.0" encoding="UTF-8" standalone="yes"?>
<Relationships xmlns="http://schemas.openxmlformats.org/package/2006/relationships"><Relationship Id="rId1" Type="http://schemas.openxmlformats.org/officeDocument/2006/relationships/customXmlProps" Target="itemProps354.xml"/></Relationships>
</file>

<file path=customXml/_rels/item355.xml.rels><?xml version="1.0" encoding="UTF-8" standalone="yes"?>
<Relationships xmlns="http://schemas.openxmlformats.org/package/2006/relationships"><Relationship Id="rId1" Type="http://schemas.openxmlformats.org/officeDocument/2006/relationships/customXmlProps" Target="itemProps355.xml"/></Relationships>
</file>

<file path=customXml/_rels/item356.xml.rels><?xml version="1.0" encoding="UTF-8" standalone="yes"?>
<Relationships xmlns="http://schemas.openxmlformats.org/package/2006/relationships"><Relationship Id="rId1" Type="http://schemas.openxmlformats.org/officeDocument/2006/relationships/customXmlProps" Target="itemProps356.xml"/></Relationships>
</file>

<file path=customXml/_rels/item357.xml.rels><?xml version="1.0" encoding="UTF-8" standalone="yes"?>
<Relationships xmlns="http://schemas.openxmlformats.org/package/2006/relationships"><Relationship Id="rId1" Type="http://schemas.openxmlformats.org/officeDocument/2006/relationships/customXmlProps" Target="itemProps357.xml"/></Relationships>
</file>

<file path=customXml/_rels/item358.xml.rels><?xml version="1.0" encoding="UTF-8" standalone="yes"?>
<Relationships xmlns="http://schemas.openxmlformats.org/package/2006/relationships"><Relationship Id="rId1" Type="http://schemas.openxmlformats.org/officeDocument/2006/relationships/customXmlProps" Target="itemProps358.xml"/></Relationships>
</file>

<file path=customXml/_rels/item359.xml.rels><?xml version="1.0" encoding="UTF-8" standalone="yes"?>
<Relationships xmlns="http://schemas.openxmlformats.org/package/2006/relationships"><Relationship Id="rId1" Type="http://schemas.openxmlformats.org/officeDocument/2006/relationships/customXmlProps" Target="itemProps359.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60.xml.rels><?xml version="1.0" encoding="UTF-8" standalone="yes"?>
<Relationships xmlns="http://schemas.openxmlformats.org/package/2006/relationships"><Relationship Id="rId1" Type="http://schemas.openxmlformats.org/officeDocument/2006/relationships/customXmlProps" Target="itemProps360.xml"/></Relationships>
</file>

<file path=customXml/_rels/item361.xml.rels><?xml version="1.0" encoding="UTF-8" standalone="yes"?>
<Relationships xmlns="http://schemas.openxmlformats.org/package/2006/relationships"><Relationship Id="rId1" Type="http://schemas.openxmlformats.org/officeDocument/2006/relationships/customXmlProps" Target="itemProps361.xml"/></Relationships>
</file>

<file path=customXml/_rels/item362.xml.rels><?xml version="1.0" encoding="UTF-8" standalone="yes"?>
<Relationships xmlns="http://schemas.openxmlformats.org/package/2006/relationships"><Relationship Id="rId1" Type="http://schemas.openxmlformats.org/officeDocument/2006/relationships/customXmlProps" Target="itemProps362.xml"/></Relationships>
</file>

<file path=customXml/_rels/item363.xml.rels><?xml version="1.0" encoding="UTF-8" standalone="yes"?>
<Relationships xmlns="http://schemas.openxmlformats.org/package/2006/relationships"><Relationship Id="rId1" Type="http://schemas.openxmlformats.org/officeDocument/2006/relationships/customXmlProps" Target="itemProps363.xml"/></Relationships>
</file>

<file path=customXml/_rels/item364.xml.rels><?xml version="1.0" encoding="UTF-8" standalone="yes"?>
<Relationships xmlns="http://schemas.openxmlformats.org/package/2006/relationships"><Relationship Id="rId1" Type="http://schemas.openxmlformats.org/officeDocument/2006/relationships/customXmlProps" Target="itemProps364.xml"/></Relationships>
</file>

<file path=customXml/_rels/item365.xml.rels><?xml version="1.0" encoding="UTF-8" standalone="yes"?>
<Relationships xmlns="http://schemas.openxmlformats.org/package/2006/relationships"><Relationship Id="rId1" Type="http://schemas.openxmlformats.org/officeDocument/2006/relationships/customXmlProps" Target="itemProps365.xml"/></Relationships>
</file>

<file path=customXml/_rels/item366.xml.rels><?xml version="1.0" encoding="UTF-8" standalone="yes"?>
<Relationships xmlns="http://schemas.openxmlformats.org/package/2006/relationships"><Relationship Id="rId1" Type="http://schemas.openxmlformats.org/officeDocument/2006/relationships/customXmlProps" Target="itemProps366.xml"/></Relationships>
</file>

<file path=customXml/_rels/item367.xml.rels><?xml version="1.0" encoding="UTF-8" standalone="yes"?>
<Relationships xmlns="http://schemas.openxmlformats.org/package/2006/relationships"><Relationship Id="rId1" Type="http://schemas.openxmlformats.org/officeDocument/2006/relationships/customXmlProps" Target="itemProps367.xml"/></Relationships>
</file>

<file path=customXml/_rels/item368.xml.rels><?xml version="1.0" encoding="UTF-8" standalone="yes"?>
<Relationships xmlns="http://schemas.openxmlformats.org/package/2006/relationships"><Relationship Id="rId1" Type="http://schemas.openxmlformats.org/officeDocument/2006/relationships/customXmlProps" Target="itemProps368.xml"/></Relationships>
</file>

<file path=customXml/_rels/item369.xml.rels><?xml version="1.0" encoding="UTF-8" standalone="yes"?>
<Relationships xmlns="http://schemas.openxmlformats.org/package/2006/relationships"><Relationship Id="rId1" Type="http://schemas.openxmlformats.org/officeDocument/2006/relationships/customXmlProps" Target="itemProps369.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70.xml.rels><?xml version="1.0" encoding="UTF-8" standalone="yes"?>
<Relationships xmlns="http://schemas.openxmlformats.org/package/2006/relationships"><Relationship Id="rId1" Type="http://schemas.openxmlformats.org/officeDocument/2006/relationships/customXmlProps" Target="itemProps370.xml"/></Relationships>
</file>

<file path=customXml/_rels/item371.xml.rels><?xml version="1.0" encoding="UTF-8" standalone="yes"?>
<Relationships xmlns="http://schemas.openxmlformats.org/package/2006/relationships"><Relationship Id="rId1" Type="http://schemas.openxmlformats.org/officeDocument/2006/relationships/customXmlProps" Target="itemProps371.xml"/></Relationships>
</file>

<file path=customXml/_rels/item372.xml.rels><?xml version="1.0" encoding="UTF-8" standalone="yes"?>
<Relationships xmlns="http://schemas.openxmlformats.org/package/2006/relationships"><Relationship Id="rId1" Type="http://schemas.openxmlformats.org/officeDocument/2006/relationships/customXmlProps" Target="itemProps372.xml"/></Relationships>
</file>

<file path=customXml/_rels/item373.xml.rels><?xml version="1.0" encoding="UTF-8" standalone="yes"?>
<Relationships xmlns="http://schemas.openxmlformats.org/package/2006/relationships"><Relationship Id="rId1" Type="http://schemas.openxmlformats.org/officeDocument/2006/relationships/customXmlProps" Target="itemProps373.xml"/></Relationships>
</file>

<file path=customXml/_rels/item374.xml.rels><?xml version="1.0" encoding="UTF-8" standalone="yes"?>
<Relationships xmlns="http://schemas.openxmlformats.org/package/2006/relationships"><Relationship Id="rId1" Type="http://schemas.openxmlformats.org/officeDocument/2006/relationships/customXmlProps" Target="itemProps374.xml"/></Relationships>
</file>

<file path=customXml/_rels/item375.xml.rels><?xml version="1.0" encoding="UTF-8" standalone="yes"?>
<Relationships xmlns="http://schemas.openxmlformats.org/package/2006/relationships"><Relationship Id="rId1" Type="http://schemas.openxmlformats.org/officeDocument/2006/relationships/customXmlProps" Target="itemProps375.xml"/></Relationships>
</file>

<file path=customXml/_rels/item376.xml.rels><?xml version="1.0" encoding="UTF-8" standalone="yes"?>
<Relationships xmlns="http://schemas.openxmlformats.org/package/2006/relationships"><Relationship Id="rId1" Type="http://schemas.openxmlformats.org/officeDocument/2006/relationships/customXmlProps" Target="itemProps376.xml"/></Relationships>
</file>

<file path=customXml/_rels/item377.xml.rels><?xml version="1.0" encoding="UTF-8" standalone="yes"?>
<Relationships xmlns="http://schemas.openxmlformats.org/package/2006/relationships"><Relationship Id="rId1" Type="http://schemas.openxmlformats.org/officeDocument/2006/relationships/customXmlProps" Target="itemProps377.xml"/></Relationships>
</file>

<file path=customXml/_rels/item378.xml.rels><?xml version="1.0" encoding="UTF-8" standalone="yes"?>
<Relationships xmlns="http://schemas.openxmlformats.org/package/2006/relationships"><Relationship Id="rId1" Type="http://schemas.openxmlformats.org/officeDocument/2006/relationships/customXmlProps" Target="itemProps378.xml"/></Relationships>
</file>

<file path=customXml/_rels/item379.xml.rels><?xml version="1.0" encoding="UTF-8" standalone="yes"?>
<Relationships xmlns="http://schemas.openxmlformats.org/package/2006/relationships"><Relationship Id="rId1" Type="http://schemas.openxmlformats.org/officeDocument/2006/relationships/customXmlProps" Target="itemProps379.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80.xml.rels><?xml version="1.0" encoding="UTF-8" standalone="yes"?>
<Relationships xmlns="http://schemas.openxmlformats.org/package/2006/relationships"><Relationship Id="rId1" Type="http://schemas.openxmlformats.org/officeDocument/2006/relationships/customXmlProps" Target="itemProps380.xml"/></Relationships>
</file>

<file path=customXml/_rels/item381.xml.rels><?xml version="1.0" encoding="UTF-8" standalone="yes"?>
<Relationships xmlns="http://schemas.openxmlformats.org/package/2006/relationships"><Relationship Id="rId1" Type="http://schemas.openxmlformats.org/officeDocument/2006/relationships/customXmlProps" Target="itemProps381.xml"/></Relationships>
</file>

<file path=customXml/_rels/item382.xml.rels><?xml version="1.0" encoding="UTF-8" standalone="yes"?>
<Relationships xmlns="http://schemas.openxmlformats.org/package/2006/relationships"><Relationship Id="rId1" Type="http://schemas.openxmlformats.org/officeDocument/2006/relationships/customXmlProps" Target="itemProps382.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69.xml.rels><?xml version="1.0" encoding="UTF-8" standalone="yes"?>
<Relationships xmlns="http://schemas.openxmlformats.org/package/2006/relationships"><Relationship Id="rId1" Type="http://schemas.openxmlformats.org/officeDocument/2006/relationships/customXmlProps" Target="itemProps69.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70.xml.rels><?xml version="1.0" encoding="UTF-8" standalone="yes"?>
<Relationships xmlns="http://schemas.openxmlformats.org/package/2006/relationships"><Relationship Id="rId1" Type="http://schemas.openxmlformats.org/officeDocument/2006/relationships/customXmlProps" Target="itemProps70.xml"/></Relationships>
</file>

<file path=customXml/_rels/item71.xml.rels><?xml version="1.0" encoding="UTF-8" standalone="yes"?>
<Relationships xmlns="http://schemas.openxmlformats.org/package/2006/relationships"><Relationship Id="rId1" Type="http://schemas.openxmlformats.org/officeDocument/2006/relationships/customXmlProps" Target="itemProps71.xml"/></Relationships>
</file>

<file path=customXml/_rels/item72.xml.rels><?xml version="1.0" encoding="UTF-8" standalone="yes"?>
<Relationships xmlns="http://schemas.openxmlformats.org/package/2006/relationships"><Relationship Id="rId1" Type="http://schemas.openxmlformats.org/officeDocument/2006/relationships/customXmlProps" Target="itemProps72.xml"/></Relationships>
</file>

<file path=customXml/_rels/item73.xml.rels><?xml version="1.0" encoding="UTF-8" standalone="yes"?>
<Relationships xmlns="http://schemas.openxmlformats.org/package/2006/relationships"><Relationship Id="rId1" Type="http://schemas.openxmlformats.org/officeDocument/2006/relationships/customXmlProps" Target="itemProps73.xml"/></Relationships>
</file>

<file path=customXml/_rels/item74.xml.rels><?xml version="1.0" encoding="UTF-8" standalone="yes"?>
<Relationships xmlns="http://schemas.openxmlformats.org/package/2006/relationships"><Relationship Id="rId1" Type="http://schemas.openxmlformats.org/officeDocument/2006/relationships/customXmlProps" Target="itemProps74.xml"/></Relationships>
</file>

<file path=customXml/_rels/item75.xml.rels><?xml version="1.0" encoding="UTF-8" standalone="yes"?>
<Relationships xmlns="http://schemas.openxmlformats.org/package/2006/relationships"><Relationship Id="rId1" Type="http://schemas.openxmlformats.org/officeDocument/2006/relationships/customXmlProps" Target="itemProps75.xml"/></Relationships>
</file>

<file path=customXml/_rels/item76.xml.rels><?xml version="1.0" encoding="UTF-8" standalone="yes"?>
<Relationships xmlns="http://schemas.openxmlformats.org/package/2006/relationships"><Relationship Id="rId1" Type="http://schemas.openxmlformats.org/officeDocument/2006/relationships/customXmlProps" Target="itemProps76.xml"/></Relationships>
</file>

<file path=customXml/_rels/item77.xml.rels><?xml version="1.0" encoding="UTF-8" standalone="yes"?>
<Relationships xmlns="http://schemas.openxmlformats.org/package/2006/relationships"><Relationship Id="rId1" Type="http://schemas.openxmlformats.org/officeDocument/2006/relationships/customXmlProps" Target="itemProps77.xml"/></Relationships>
</file>

<file path=customXml/_rels/item78.xml.rels><?xml version="1.0" encoding="UTF-8" standalone="yes"?>
<Relationships xmlns="http://schemas.openxmlformats.org/package/2006/relationships"><Relationship Id="rId1" Type="http://schemas.openxmlformats.org/officeDocument/2006/relationships/customXmlProps" Target="itemProps78.xml"/></Relationships>
</file>

<file path=customXml/_rels/item79.xml.rels><?xml version="1.0" encoding="UTF-8" standalone="yes"?>
<Relationships xmlns="http://schemas.openxmlformats.org/package/2006/relationships"><Relationship Id="rId1" Type="http://schemas.openxmlformats.org/officeDocument/2006/relationships/customXmlProps" Target="itemProps79.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80.xml.rels><?xml version="1.0" encoding="UTF-8" standalone="yes"?>
<Relationships xmlns="http://schemas.openxmlformats.org/package/2006/relationships"><Relationship Id="rId1" Type="http://schemas.openxmlformats.org/officeDocument/2006/relationships/customXmlProps" Target="itemProps80.xml"/></Relationships>
</file>

<file path=customXml/_rels/item81.xml.rels><?xml version="1.0" encoding="UTF-8" standalone="yes"?>
<Relationships xmlns="http://schemas.openxmlformats.org/package/2006/relationships"><Relationship Id="rId1" Type="http://schemas.openxmlformats.org/officeDocument/2006/relationships/customXmlProps" Target="itemProps81.xml"/></Relationships>
</file>

<file path=customXml/_rels/item82.xml.rels><?xml version="1.0" encoding="UTF-8" standalone="yes"?>
<Relationships xmlns="http://schemas.openxmlformats.org/package/2006/relationships"><Relationship Id="rId1" Type="http://schemas.openxmlformats.org/officeDocument/2006/relationships/customXmlProps" Target="itemProps82.xml"/></Relationships>
</file>

<file path=customXml/_rels/item83.xml.rels><?xml version="1.0" encoding="UTF-8" standalone="yes"?>
<Relationships xmlns="http://schemas.openxmlformats.org/package/2006/relationships"><Relationship Id="rId1" Type="http://schemas.openxmlformats.org/officeDocument/2006/relationships/customXmlProps" Target="itemProps83.xml"/></Relationships>
</file>

<file path=customXml/_rels/item84.xml.rels><?xml version="1.0" encoding="UTF-8" standalone="yes"?>
<Relationships xmlns="http://schemas.openxmlformats.org/package/2006/relationships"><Relationship Id="rId1" Type="http://schemas.openxmlformats.org/officeDocument/2006/relationships/customXmlProps" Target="itemProps84.xml"/></Relationships>
</file>

<file path=customXml/_rels/item85.xml.rels><?xml version="1.0" encoding="UTF-8" standalone="yes"?>
<Relationships xmlns="http://schemas.openxmlformats.org/package/2006/relationships"><Relationship Id="rId1" Type="http://schemas.openxmlformats.org/officeDocument/2006/relationships/customXmlProps" Target="itemProps85.xml"/></Relationships>
</file>

<file path=customXml/_rels/item86.xml.rels><?xml version="1.0" encoding="UTF-8" standalone="yes"?>
<Relationships xmlns="http://schemas.openxmlformats.org/package/2006/relationships"><Relationship Id="rId1" Type="http://schemas.openxmlformats.org/officeDocument/2006/relationships/customXmlProps" Target="itemProps86.xml"/></Relationships>
</file>

<file path=customXml/_rels/item87.xml.rels><?xml version="1.0" encoding="UTF-8" standalone="yes"?>
<Relationships xmlns="http://schemas.openxmlformats.org/package/2006/relationships"><Relationship Id="rId1" Type="http://schemas.openxmlformats.org/officeDocument/2006/relationships/customXmlProps" Target="itemProps87.xml"/></Relationships>
</file>

<file path=customXml/_rels/item88.xml.rels><?xml version="1.0" encoding="UTF-8" standalone="yes"?>
<Relationships xmlns="http://schemas.openxmlformats.org/package/2006/relationships"><Relationship Id="rId1" Type="http://schemas.openxmlformats.org/officeDocument/2006/relationships/customXmlProps" Target="itemProps88.xml"/></Relationships>
</file>

<file path=customXml/_rels/item89.xml.rels><?xml version="1.0" encoding="UTF-8" standalone="yes"?>
<Relationships xmlns="http://schemas.openxmlformats.org/package/2006/relationships"><Relationship Id="rId1" Type="http://schemas.openxmlformats.org/officeDocument/2006/relationships/customXmlProps" Target="itemProps89.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_rels/item90.xml.rels><?xml version="1.0" encoding="UTF-8" standalone="yes"?>
<Relationships xmlns="http://schemas.openxmlformats.org/package/2006/relationships"><Relationship Id="rId1" Type="http://schemas.openxmlformats.org/officeDocument/2006/relationships/customXmlProps" Target="itemProps90.xml"/></Relationships>
</file>

<file path=customXml/_rels/item91.xml.rels><?xml version="1.0" encoding="UTF-8" standalone="yes"?>
<Relationships xmlns="http://schemas.openxmlformats.org/package/2006/relationships"><Relationship Id="rId1" Type="http://schemas.openxmlformats.org/officeDocument/2006/relationships/customXmlProps" Target="itemProps91.xml"/></Relationships>
</file>

<file path=customXml/_rels/item92.xml.rels><?xml version="1.0" encoding="UTF-8" standalone="yes"?>
<Relationships xmlns="http://schemas.openxmlformats.org/package/2006/relationships"><Relationship Id="rId1" Type="http://schemas.openxmlformats.org/officeDocument/2006/relationships/customXmlProps" Target="itemProps92.xml"/></Relationships>
</file>

<file path=customXml/_rels/item93.xml.rels><?xml version="1.0" encoding="UTF-8" standalone="yes"?>
<Relationships xmlns="http://schemas.openxmlformats.org/package/2006/relationships"><Relationship Id="rId1" Type="http://schemas.openxmlformats.org/officeDocument/2006/relationships/customXmlProps" Target="itemProps93.xml"/></Relationships>
</file>

<file path=customXml/_rels/item94.xml.rels><?xml version="1.0" encoding="UTF-8" standalone="yes"?>
<Relationships xmlns="http://schemas.openxmlformats.org/package/2006/relationships"><Relationship Id="rId1" Type="http://schemas.openxmlformats.org/officeDocument/2006/relationships/customXmlProps" Target="itemProps94.xml"/></Relationships>
</file>

<file path=customXml/_rels/item95.xml.rels><?xml version="1.0" encoding="UTF-8" standalone="yes"?>
<Relationships xmlns="http://schemas.openxmlformats.org/package/2006/relationships"><Relationship Id="rId1" Type="http://schemas.openxmlformats.org/officeDocument/2006/relationships/customXmlProps" Target="itemProps95.xml"/></Relationships>
</file>

<file path=customXml/_rels/item96.xml.rels><?xml version="1.0" encoding="UTF-8" standalone="yes"?>
<Relationships xmlns="http://schemas.openxmlformats.org/package/2006/relationships"><Relationship Id="rId1" Type="http://schemas.openxmlformats.org/officeDocument/2006/relationships/customXmlProps" Target="itemProps96.xml"/></Relationships>
</file>

<file path=customXml/_rels/item97.xml.rels><?xml version="1.0" encoding="UTF-8" standalone="yes"?>
<Relationships xmlns="http://schemas.openxmlformats.org/package/2006/relationships"><Relationship Id="rId1" Type="http://schemas.openxmlformats.org/officeDocument/2006/relationships/customXmlProps" Target="itemProps97.xml"/></Relationships>
</file>

<file path=customXml/_rels/item98.xml.rels><?xml version="1.0" encoding="UTF-8" standalone="yes"?>
<Relationships xmlns="http://schemas.openxmlformats.org/package/2006/relationships"><Relationship Id="rId1" Type="http://schemas.openxmlformats.org/officeDocument/2006/relationships/customXmlProps" Target="itemProps98.xml"/></Relationships>
</file>

<file path=customXml/_rels/item99.xml.rels><?xml version="1.0" encoding="UTF-8" standalone="yes"?>
<Relationships xmlns="http://schemas.openxmlformats.org/package/2006/relationships"><Relationship Id="rId1" Type="http://schemas.openxmlformats.org/officeDocument/2006/relationships/customXmlProps" Target="itemProps99.xml"/></Relationships>
</file>

<file path=customXml/item1.xml><?xml version="1.0" encoding="utf-8"?>
<EsriMapsInfo xmlns="ESRI.ArcGIS.Mapping.OfficeIntegration.PowerPointInfo">
  <Version>Version1</Version>
  <RequiresSignIn>False</RequiresSignIn>
</EsriMapsInfo>
</file>

<file path=customXml/item10.xml><?xml version="1.0" encoding="utf-8"?>
<EsriMapsInfo xmlns="ESRI.ArcGIS.Mapping.OfficeIntegration.PowerPointInfo">
  <Version>Version1</Version>
  <RequiresSignIn>False</RequiresSignIn>
</EsriMapsInfo>
</file>

<file path=customXml/item100.xml><?xml version="1.0" encoding="utf-8"?>
<EsriMapsInfo xmlns="ESRI.ArcGIS.Mapping.OfficeIntegration.PowerPointInfo">
  <Version>Version1</Version>
  <RequiresSignIn>False</RequiresSignIn>
</EsriMapsInfo>
</file>

<file path=customXml/item101.xml><?xml version="1.0" encoding="utf-8"?>
<EsriMapsInfo xmlns="ESRI.ArcGIS.Mapping.OfficeIntegration.PowerPointInfo">
  <Version>Version1</Version>
  <RequiresSignIn>False</RequiresSignIn>
</EsriMapsInfo>
</file>

<file path=customXml/item102.xml><?xml version="1.0" encoding="utf-8"?>
<EsriMapsInfo xmlns="ESRI.ArcGIS.Mapping.OfficeIntegration.PowerPointInfo">
  <Version>Version1</Version>
  <RequiresSignIn>False</RequiresSignIn>
</EsriMapsInfo>
</file>

<file path=customXml/item103.xml><?xml version="1.0" encoding="utf-8"?>
<EsriMapsInfo xmlns="ESRI.ArcGIS.Mapping.OfficeIntegration.PowerPointInfo">
  <Version>Version1</Version>
  <RequiresSignIn>False</RequiresSignIn>
</EsriMapsInfo>
</file>

<file path=customXml/item104.xml><?xml version="1.0" encoding="utf-8"?>
<EsriMapsInfo xmlns="ESRI.ArcGIS.Mapping.OfficeIntegration.PowerPointInfo">
  <Version>Version1</Version>
  <RequiresSignIn>False</RequiresSignIn>
</EsriMapsInfo>
</file>

<file path=customXml/item105.xml><?xml version="1.0" encoding="utf-8"?>
<EsriMapsInfo xmlns="ESRI.ArcGIS.Mapping.OfficeIntegration.PowerPointInfo">
  <Version>Version1</Version>
  <RequiresSignIn>False</RequiresSignIn>
</EsriMapsInfo>
</file>

<file path=customXml/item106.xml><?xml version="1.0" encoding="utf-8"?>
<EsriMapsInfo xmlns="ESRI.ArcGIS.Mapping.OfficeIntegration.PowerPointInfo">
  <Version>Version1</Version>
  <RequiresSignIn>False</RequiresSignIn>
</EsriMapsInfo>
</file>

<file path=customXml/item107.xml><?xml version="1.0" encoding="utf-8"?>
<EsriMapsInfo xmlns="ESRI.ArcGIS.Mapping.OfficeIntegration.PowerPointInfo">
  <Version>Version1</Version>
  <RequiresSignIn>False</RequiresSignIn>
</EsriMapsInfo>
</file>

<file path=customXml/item108.xml><?xml version="1.0" encoding="utf-8"?>
<EsriMapsInfo xmlns="ESRI.ArcGIS.Mapping.OfficeIntegration.PowerPointInfo">
  <Version>Version1</Version>
  <RequiresSignIn>False</RequiresSignIn>
</EsriMapsInfo>
</file>

<file path=customXml/item109.xml><?xml version="1.0" encoding="utf-8"?>
<EsriMapsInfo xmlns="ESRI.ArcGIS.Mapping.OfficeIntegration.PowerPointInfo">
  <Version>Version1</Version>
  <RequiresSignIn>False</RequiresSignIn>
</EsriMapsInfo>
</file>

<file path=customXml/item11.xml><?xml version="1.0" encoding="utf-8"?>
<EsriMapsInfo xmlns="ESRI.ArcGIS.Mapping.OfficeIntegration.PowerPointInfo">
  <Version>Version1</Version>
  <RequiresSignIn>False</RequiresSignIn>
</EsriMapsInfo>
</file>

<file path=customXml/item110.xml><?xml version="1.0" encoding="utf-8"?>
<EsriMapsInfo xmlns="ESRI.ArcGIS.Mapping.OfficeIntegration.PowerPointInfo">
  <Version>Version1</Version>
  <RequiresSignIn>False</RequiresSignIn>
</EsriMapsInfo>
</file>

<file path=customXml/item111.xml><?xml version="1.0" encoding="utf-8"?>
<EsriMapsInfo xmlns="ESRI.ArcGIS.Mapping.OfficeIntegration.PowerPointInfo">
  <Version>Version1</Version>
  <RequiresSignIn>False</RequiresSignIn>
</EsriMapsInfo>
</file>

<file path=customXml/item112.xml><?xml version="1.0" encoding="utf-8"?>
<EsriMapsInfo xmlns="ESRI.ArcGIS.Mapping.OfficeIntegration.PowerPointInfo">
  <Version>Version1</Version>
  <RequiresSignIn>False</RequiresSignIn>
</EsriMapsInfo>
</file>

<file path=customXml/item113.xml><?xml version="1.0" encoding="utf-8"?>
<EsriMapsInfo xmlns="ESRI.ArcGIS.Mapping.OfficeIntegration.PowerPointInfo">
  <Version>Version1</Version>
  <RequiresSignIn>False</RequiresSignIn>
</EsriMapsInfo>
</file>

<file path=customXml/item114.xml><?xml version="1.0" encoding="utf-8"?>
<EsriMapsInfo xmlns="ESRI.ArcGIS.Mapping.OfficeIntegration.PowerPointInfo">
  <Version>Version1</Version>
  <RequiresSignIn>False</RequiresSignIn>
</EsriMapsInfo>
</file>

<file path=customXml/item115.xml><?xml version="1.0" encoding="utf-8"?>
<EsriMapsInfo xmlns="ESRI.ArcGIS.Mapping.OfficeIntegration.PowerPointInfo">
  <Version>Version1</Version>
  <RequiresSignIn>False</RequiresSignIn>
</EsriMapsInfo>
</file>

<file path=customXml/item116.xml><?xml version="1.0" encoding="utf-8"?>
<EsriMapsInfo xmlns="ESRI.ArcGIS.Mapping.OfficeIntegration.PowerPointInfo">
  <Version>Version1</Version>
  <RequiresSignIn>False</RequiresSignIn>
</EsriMapsInfo>
</file>

<file path=customXml/item117.xml><?xml version="1.0" encoding="utf-8"?>
<EsriMapsInfo xmlns="ESRI.ArcGIS.Mapping.OfficeIntegration.PowerPointInfo">
  <Version>Version1</Version>
  <RequiresSignIn>False</RequiresSignIn>
</EsriMapsInfo>
</file>

<file path=customXml/item118.xml><?xml version="1.0" encoding="utf-8"?>
<EsriMapsInfo xmlns="ESRI.ArcGIS.Mapping.OfficeIntegration.PowerPointInfo">
  <Version>Version1</Version>
  <RequiresSignIn>False</RequiresSignIn>
</EsriMapsInfo>
</file>

<file path=customXml/item119.xml><?xml version="1.0" encoding="utf-8"?>
<EsriMapsInfo xmlns="ESRI.ArcGIS.Mapping.OfficeIntegration.PowerPointInfo">
  <Version>Version1</Version>
  <RequiresSignIn>False</RequiresSignIn>
</EsriMapsInfo>
</file>

<file path=customXml/item12.xml><?xml version="1.0" encoding="utf-8"?>
<EsriMapsInfo xmlns="ESRI.ArcGIS.Mapping.OfficeIntegration.PowerPointInfo">
  <Version>Version1</Version>
  <RequiresSignIn>False</RequiresSignIn>
</EsriMapsInfo>
</file>

<file path=customXml/item120.xml><?xml version="1.0" encoding="utf-8"?>
<EsriMapsInfo xmlns="ESRI.ArcGIS.Mapping.OfficeIntegration.PowerPointInfo">
  <Version>Version1</Version>
  <RequiresSignIn>False</RequiresSignIn>
</EsriMapsInfo>
</file>

<file path=customXml/item121.xml><?xml version="1.0" encoding="utf-8"?>
<EsriMapsInfo xmlns="ESRI.ArcGIS.Mapping.OfficeIntegration.PowerPointInfo">
  <Version>Version1</Version>
  <RequiresSignIn>False</RequiresSignIn>
</EsriMapsInfo>
</file>

<file path=customXml/item122.xml><?xml version="1.0" encoding="utf-8"?>
<EsriMapsInfo xmlns="ESRI.ArcGIS.Mapping.OfficeIntegration.PowerPointInfo">
  <Version>Version1</Version>
  <RequiresSignIn>False</RequiresSignIn>
</EsriMapsInfo>
</file>

<file path=customXml/item123.xml><?xml version="1.0" encoding="utf-8"?>
<EsriMapsInfo xmlns="ESRI.ArcGIS.Mapping.OfficeIntegration.PowerPointInfo">
  <Version>Version1</Version>
  <RequiresSignIn>False</RequiresSignIn>
</EsriMapsInfo>
</file>

<file path=customXml/item124.xml><?xml version="1.0" encoding="utf-8"?>
<EsriMapsInfo xmlns="ESRI.ArcGIS.Mapping.OfficeIntegration.PowerPointInfo">
  <Version>Version1</Version>
  <RequiresSignIn>False</RequiresSignIn>
</EsriMapsInfo>
</file>

<file path=customXml/item125.xml><?xml version="1.0" encoding="utf-8"?>
<EsriMapsInfo xmlns="ESRI.ArcGIS.Mapping.OfficeIntegration.PowerPointInfo">
  <Version>Version1</Version>
  <RequiresSignIn>False</RequiresSignIn>
</EsriMapsInfo>
</file>

<file path=customXml/item126.xml><?xml version="1.0" encoding="utf-8"?>
<EsriMapsInfo xmlns="ESRI.ArcGIS.Mapping.OfficeIntegration.PowerPointInfo">
  <Version>Version1</Version>
  <RequiresSignIn>False</RequiresSignIn>
</EsriMapsInfo>
</file>

<file path=customXml/item127.xml><?xml version="1.0" encoding="utf-8"?>
<EsriMapsInfo xmlns="ESRI.ArcGIS.Mapping.OfficeIntegration.PowerPointInfo">
  <Version>Version1</Version>
  <RequiresSignIn>False</RequiresSignIn>
</EsriMapsInfo>
</file>

<file path=customXml/item128.xml><?xml version="1.0" encoding="utf-8"?>
<EsriMapsInfo xmlns="ESRI.ArcGIS.Mapping.OfficeIntegration.PowerPointInfo">
  <Version>Version1</Version>
  <RequiresSignIn>False</RequiresSignIn>
</EsriMapsInfo>
</file>

<file path=customXml/item129.xml><?xml version="1.0" encoding="utf-8"?>
<EsriMapsInfo xmlns="ESRI.ArcGIS.Mapping.OfficeIntegration.PowerPointInfo">
  <Version>Version1</Version>
  <RequiresSignIn>False</RequiresSignIn>
</EsriMapsInfo>
</file>

<file path=customXml/item13.xml><?xml version="1.0" encoding="utf-8"?>
<EsriMapsInfo xmlns="ESRI.ArcGIS.Mapping.OfficeIntegration.PowerPointInfo">
  <Version>Version1</Version>
  <RequiresSignIn>False</RequiresSignIn>
</EsriMapsInfo>
</file>

<file path=customXml/item130.xml><?xml version="1.0" encoding="utf-8"?>
<EsriMapsInfo xmlns="ESRI.ArcGIS.Mapping.OfficeIntegration.PowerPointInfo">
  <Version>Version1</Version>
  <RequiresSignIn>False</RequiresSignIn>
</EsriMapsInfo>
</file>

<file path=customXml/item131.xml><?xml version="1.0" encoding="utf-8"?>
<EsriMapsInfo xmlns="ESRI.ArcGIS.Mapping.OfficeIntegration.PowerPointInfo">
  <Version>Version1</Version>
  <RequiresSignIn>False</RequiresSignIn>
</EsriMapsInfo>
</file>

<file path=customXml/item132.xml><?xml version="1.0" encoding="utf-8"?>
<EsriMapsInfo xmlns="ESRI.ArcGIS.Mapping.OfficeIntegration.PowerPointInfo">
  <Version>Version1</Version>
  <RequiresSignIn>False</RequiresSignIn>
</EsriMapsInfo>
</file>

<file path=customXml/item133.xml><?xml version="1.0" encoding="utf-8"?>
<EsriMapsInfo xmlns="ESRI.ArcGIS.Mapping.OfficeIntegration.PowerPointInfo">
  <Version>Version1</Version>
  <RequiresSignIn>False</RequiresSignIn>
</EsriMapsInfo>
</file>

<file path=customXml/item134.xml><?xml version="1.0" encoding="utf-8"?>
<EsriMapsInfo xmlns="ESRI.ArcGIS.Mapping.OfficeIntegration.PowerPointInfo">
  <Version>Version1</Version>
  <RequiresSignIn>False</RequiresSignIn>
</EsriMapsInfo>
</file>

<file path=customXml/item135.xml><?xml version="1.0" encoding="utf-8"?>
<EsriMapsInfo xmlns="ESRI.ArcGIS.Mapping.OfficeIntegration.PowerPointInfo">
  <Version>Version1</Version>
  <RequiresSignIn>False</RequiresSignIn>
</EsriMapsInfo>
</file>

<file path=customXml/item136.xml><?xml version="1.0" encoding="utf-8"?>
<EsriMapsInfo xmlns="ESRI.ArcGIS.Mapping.OfficeIntegration.PowerPointInfo">
  <Version>Version1</Version>
  <RequiresSignIn>False</RequiresSignIn>
</EsriMapsInfo>
</file>

<file path=customXml/item137.xml><?xml version="1.0" encoding="utf-8"?>
<EsriMapsInfo xmlns="ESRI.ArcGIS.Mapping.OfficeIntegration.PowerPointInfo">
  <Version>Version1</Version>
  <RequiresSignIn>False</RequiresSignIn>
</EsriMapsInfo>
</file>

<file path=customXml/item138.xml><?xml version="1.0" encoding="utf-8"?>
<EsriMapsInfo xmlns="ESRI.ArcGIS.Mapping.OfficeIntegration.PowerPointInfo">
  <Version>Version1</Version>
  <RequiresSignIn>False</RequiresSignIn>
</EsriMapsInfo>
</file>

<file path=customXml/item139.xml><?xml version="1.0" encoding="utf-8"?>
<EsriMapsInfo xmlns="ESRI.ArcGIS.Mapping.OfficeIntegration.PowerPointInfo">
  <Version>Version1</Version>
  <RequiresSignIn>False</RequiresSignIn>
</EsriMapsInfo>
</file>

<file path=customXml/item14.xml><?xml version="1.0" encoding="utf-8"?>
<EsriMapsInfo xmlns="ESRI.ArcGIS.Mapping.OfficeIntegration.PowerPointInfo">
  <Version>Version1</Version>
  <RequiresSignIn>False</RequiresSignIn>
</EsriMapsInfo>
</file>

<file path=customXml/item140.xml><?xml version="1.0" encoding="utf-8"?>
<EsriMapsInfo xmlns="ESRI.ArcGIS.Mapping.OfficeIntegration.PowerPointInfo">
  <Version>Version1</Version>
  <RequiresSignIn>False</RequiresSignIn>
</EsriMapsInfo>
</file>

<file path=customXml/item141.xml><?xml version="1.0" encoding="utf-8"?>
<EsriMapsInfo xmlns="ESRI.ArcGIS.Mapping.OfficeIntegration.PowerPointInfo">
  <Version>Version1</Version>
  <RequiresSignIn>False</RequiresSignIn>
</EsriMapsInfo>
</file>

<file path=customXml/item142.xml><?xml version="1.0" encoding="utf-8"?>
<EsriMapsInfo xmlns="ESRI.ArcGIS.Mapping.OfficeIntegration.PowerPointInfo">
  <Version>Version1</Version>
  <RequiresSignIn>False</RequiresSignIn>
</EsriMapsInfo>
</file>

<file path=customXml/item143.xml><?xml version="1.0" encoding="utf-8"?>
<EsriMapsInfo xmlns="ESRI.ArcGIS.Mapping.OfficeIntegration.PowerPointInfo">
  <Version>Version1</Version>
  <RequiresSignIn>False</RequiresSignIn>
</EsriMapsInfo>
</file>

<file path=customXml/item144.xml><?xml version="1.0" encoding="utf-8"?>
<EsriMapsInfo xmlns="ESRI.ArcGIS.Mapping.OfficeIntegration.PowerPointInfo">
  <Version>Version1</Version>
  <RequiresSignIn>False</RequiresSignIn>
</EsriMapsInfo>
</file>

<file path=customXml/item145.xml><?xml version="1.0" encoding="utf-8"?>
<EsriMapsInfo xmlns="ESRI.ArcGIS.Mapping.OfficeIntegration.PowerPointInfo">
  <Version>Version1</Version>
  <RequiresSignIn>False</RequiresSignIn>
</EsriMapsInfo>
</file>

<file path=customXml/item146.xml><?xml version="1.0" encoding="utf-8"?>
<EsriMapsInfo xmlns="ESRI.ArcGIS.Mapping.OfficeIntegration.PowerPointInfo">
  <Version>Version1</Version>
  <RequiresSignIn>False</RequiresSignIn>
</EsriMapsInfo>
</file>

<file path=customXml/item147.xml><?xml version="1.0" encoding="utf-8"?>
<EsriMapsInfo xmlns="ESRI.ArcGIS.Mapping.OfficeIntegration.PowerPointInfo">
  <Version>Version1</Version>
  <RequiresSignIn>False</RequiresSignIn>
</EsriMapsInfo>
</file>

<file path=customXml/item148.xml><?xml version="1.0" encoding="utf-8"?>
<EsriMapsInfo xmlns="ESRI.ArcGIS.Mapping.OfficeIntegration.PowerPointInfo">
  <Version>Version1</Version>
  <RequiresSignIn>False</RequiresSignIn>
</EsriMapsInfo>
</file>

<file path=customXml/item149.xml><?xml version="1.0" encoding="utf-8"?>
<EsriMapsInfo xmlns="ESRI.ArcGIS.Mapping.OfficeIntegration.PowerPointInfo">
  <Version>Version1</Version>
  <RequiresSignIn>False</RequiresSignIn>
</EsriMapsInfo>
</file>

<file path=customXml/item15.xml><?xml version="1.0" encoding="utf-8"?>
<EsriMapsInfo xmlns="ESRI.ArcGIS.Mapping.OfficeIntegration.PowerPointInfo">
  <Version>Version1</Version>
  <RequiresSignIn>False</RequiresSignIn>
</EsriMapsInfo>
</file>

<file path=customXml/item150.xml><?xml version="1.0" encoding="utf-8"?>
<EsriMapsInfo xmlns="ESRI.ArcGIS.Mapping.OfficeIntegration.PowerPointInfo">
  <Version>Version1</Version>
  <RequiresSignIn>False</RequiresSignIn>
</EsriMapsInfo>
</file>

<file path=customXml/item151.xml><?xml version="1.0" encoding="utf-8"?>
<EsriMapsInfo xmlns="ESRI.ArcGIS.Mapping.OfficeIntegration.PowerPointInfo">
  <Version>Version1</Version>
  <RequiresSignIn>False</RequiresSignIn>
</EsriMapsInfo>
</file>

<file path=customXml/item152.xml><?xml version="1.0" encoding="utf-8"?>
<EsriMapsInfo xmlns="ESRI.ArcGIS.Mapping.OfficeIntegration.PowerPointInfo">
  <Version>Version1</Version>
  <RequiresSignIn>False</RequiresSignIn>
</EsriMapsInfo>
</file>

<file path=customXml/item153.xml><?xml version="1.0" encoding="utf-8"?>
<EsriMapsInfo xmlns="ESRI.ArcGIS.Mapping.OfficeIntegration.PowerPointInfo">
  <Version>Version1</Version>
  <RequiresSignIn>False</RequiresSignIn>
</EsriMapsInfo>
</file>

<file path=customXml/item154.xml><?xml version="1.0" encoding="utf-8"?>
<EsriMapsInfo xmlns="ESRI.ArcGIS.Mapping.OfficeIntegration.PowerPointInfo">
  <Version>Version1</Version>
  <RequiresSignIn>False</RequiresSignIn>
</EsriMapsInfo>
</file>

<file path=customXml/item155.xml><?xml version="1.0" encoding="utf-8"?>
<EsriMapsInfo xmlns="ESRI.ArcGIS.Mapping.OfficeIntegration.PowerPointInfo">
  <Version>Version1</Version>
  <RequiresSignIn>False</RequiresSignIn>
</EsriMapsInfo>
</file>

<file path=customXml/item156.xml><?xml version="1.0" encoding="utf-8"?>
<EsriMapsInfo xmlns="ESRI.ArcGIS.Mapping.OfficeIntegration.PowerPointInfo">
  <Version>Version1</Version>
  <RequiresSignIn>False</RequiresSignIn>
</EsriMapsInfo>
</file>

<file path=customXml/item157.xml><?xml version="1.0" encoding="utf-8"?>
<EsriMapsInfo xmlns="ESRI.ArcGIS.Mapping.OfficeIntegration.PowerPointInfo">
  <Version>Version1</Version>
  <RequiresSignIn>False</RequiresSignIn>
</EsriMapsInfo>
</file>

<file path=customXml/item158.xml><?xml version="1.0" encoding="utf-8"?>
<EsriMapsInfo xmlns="ESRI.ArcGIS.Mapping.OfficeIntegration.PowerPointInfo">
  <Version>Version1</Version>
  <RequiresSignIn>False</RequiresSignIn>
</EsriMapsInfo>
</file>

<file path=customXml/item159.xml><?xml version="1.0" encoding="utf-8"?>
<EsriMapsInfo xmlns="ESRI.ArcGIS.Mapping.OfficeIntegration.PowerPointInfo">
  <Version>Version1</Version>
  <RequiresSignIn>False</RequiresSignIn>
</EsriMapsInfo>
</file>

<file path=customXml/item16.xml><?xml version="1.0" encoding="utf-8"?>
<EsriMapsInfo xmlns="ESRI.ArcGIS.Mapping.OfficeIntegration.PowerPointInfo">
  <Version>Version1</Version>
  <RequiresSignIn>False</RequiresSignIn>
</EsriMapsInfo>
</file>

<file path=customXml/item160.xml><?xml version="1.0" encoding="utf-8"?>
<EsriMapsInfo xmlns="ESRI.ArcGIS.Mapping.OfficeIntegration.PowerPointInfo">
  <Version>Version1</Version>
  <RequiresSignIn>False</RequiresSignIn>
</EsriMapsInfo>
</file>

<file path=customXml/item161.xml><?xml version="1.0" encoding="utf-8"?>
<EsriMapsInfo xmlns="ESRI.ArcGIS.Mapping.OfficeIntegration.PowerPointInfo">
  <Version>Version1</Version>
  <RequiresSignIn>False</RequiresSignIn>
</EsriMapsInfo>
</file>

<file path=customXml/item162.xml><?xml version="1.0" encoding="utf-8"?>
<EsriMapsInfo xmlns="ESRI.ArcGIS.Mapping.OfficeIntegration.PowerPointInfo">
  <Version>Version1</Version>
  <RequiresSignIn>False</RequiresSignIn>
</EsriMapsInfo>
</file>

<file path=customXml/item163.xml><?xml version="1.0" encoding="utf-8"?>
<EsriMapsInfo xmlns="ESRI.ArcGIS.Mapping.OfficeIntegration.PowerPointInfo">
  <Version>Version1</Version>
  <RequiresSignIn>False</RequiresSignIn>
</EsriMapsInfo>
</file>

<file path=customXml/item164.xml><?xml version="1.0" encoding="utf-8"?>
<EsriMapsInfo xmlns="ESRI.ArcGIS.Mapping.OfficeIntegration.PowerPointInfo">
  <Version>Version1</Version>
  <RequiresSignIn>False</RequiresSignIn>
</EsriMapsInfo>
</file>

<file path=customXml/item165.xml><?xml version="1.0" encoding="utf-8"?>
<EsriMapsInfo xmlns="ESRI.ArcGIS.Mapping.OfficeIntegration.PowerPointInfo">
  <Version>Version1</Version>
  <RequiresSignIn>False</RequiresSignIn>
</EsriMapsInfo>
</file>

<file path=customXml/item166.xml><?xml version="1.0" encoding="utf-8"?>
<EsriMapsInfo xmlns="ESRI.ArcGIS.Mapping.OfficeIntegration.PowerPointInfo">
  <Version>Version1</Version>
  <RequiresSignIn>False</RequiresSignIn>
</EsriMapsInfo>
</file>

<file path=customXml/item167.xml><?xml version="1.0" encoding="utf-8"?>
<EsriMapsInfo xmlns="ESRI.ArcGIS.Mapping.OfficeIntegration.PowerPointInfo">
  <Version>Version1</Version>
  <RequiresSignIn>False</RequiresSignIn>
</EsriMapsInfo>
</file>

<file path=customXml/item168.xml><?xml version="1.0" encoding="utf-8"?>
<EsriMapsInfo xmlns="ESRI.ArcGIS.Mapping.OfficeIntegration.PowerPointInfo">
  <Version>Version1</Version>
  <RequiresSignIn>False</RequiresSignIn>
</EsriMapsInfo>
</file>

<file path=customXml/item169.xml><?xml version="1.0" encoding="utf-8"?>
<EsriMapsInfo xmlns="ESRI.ArcGIS.Mapping.OfficeIntegration.PowerPointInfo">
  <Version>Version1</Version>
  <RequiresSignIn>False</RequiresSignIn>
</EsriMapsInfo>
</file>

<file path=customXml/item17.xml><?xml version="1.0" encoding="utf-8"?>
<EsriMapsInfo xmlns="ESRI.ArcGIS.Mapping.OfficeIntegration.PowerPointInfo">
  <Version>Version1</Version>
  <RequiresSignIn>False</RequiresSignIn>
</EsriMapsInfo>
</file>

<file path=customXml/item170.xml><?xml version="1.0" encoding="utf-8"?>
<EsriMapsInfo xmlns="ESRI.ArcGIS.Mapping.OfficeIntegration.PowerPointInfo">
  <Version>Version1</Version>
  <RequiresSignIn>False</RequiresSignIn>
</EsriMapsInfo>
</file>

<file path=customXml/item171.xml><?xml version="1.0" encoding="utf-8"?>
<EsriMapsInfo xmlns="ESRI.ArcGIS.Mapping.OfficeIntegration.PowerPointInfo">
  <Version>Version1</Version>
  <RequiresSignIn>False</RequiresSignIn>
</EsriMapsInfo>
</file>

<file path=customXml/item172.xml><?xml version="1.0" encoding="utf-8"?>
<EsriMapsInfo xmlns="ESRI.ArcGIS.Mapping.OfficeIntegration.PowerPointInfo">
  <Version>Version1</Version>
  <RequiresSignIn>False</RequiresSignIn>
</EsriMapsInfo>
</file>

<file path=customXml/item173.xml><?xml version="1.0" encoding="utf-8"?>
<EsriMapsInfo xmlns="ESRI.ArcGIS.Mapping.OfficeIntegration.PowerPointInfo">
  <Version>Version1</Version>
  <RequiresSignIn>False</RequiresSignIn>
</EsriMapsInfo>
</file>

<file path=customXml/item174.xml><?xml version="1.0" encoding="utf-8"?>
<EsriMapsInfo xmlns="ESRI.ArcGIS.Mapping.OfficeIntegration.PowerPointInfo">
  <Version>Version1</Version>
  <RequiresSignIn>False</RequiresSignIn>
</EsriMapsInfo>
</file>

<file path=customXml/item175.xml><?xml version="1.0" encoding="utf-8"?>
<EsriMapsInfo xmlns="ESRI.ArcGIS.Mapping.OfficeIntegration.PowerPointInfo">
  <Version>Version1</Version>
  <RequiresSignIn>False</RequiresSignIn>
</EsriMapsInfo>
</file>

<file path=customXml/item176.xml><?xml version="1.0" encoding="utf-8"?>
<EsriMapsInfo xmlns="ESRI.ArcGIS.Mapping.OfficeIntegration.PowerPointInfo">
  <Version>Version1</Version>
  <RequiresSignIn>False</RequiresSignIn>
</EsriMapsInfo>
</file>

<file path=customXml/item177.xml><?xml version="1.0" encoding="utf-8"?>
<EsriMapsInfo xmlns="ESRI.ArcGIS.Mapping.OfficeIntegration.PowerPointInfo">
  <Version>Version1</Version>
  <RequiresSignIn>False</RequiresSignIn>
</EsriMapsInfo>
</file>

<file path=customXml/item178.xml><?xml version="1.0" encoding="utf-8"?>
<EsriMapsInfo xmlns="ESRI.ArcGIS.Mapping.OfficeIntegration.PowerPointInfo">
  <Version>Version1</Version>
  <RequiresSignIn>False</RequiresSignIn>
</EsriMapsInfo>
</file>

<file path=customXml/item179.xml><?xml version="1.0" encoding="utf-8"?>
<EsriMapsInfo xmlns="ESRI.ArcGIS.Mapping.OfficeIntegration.PowerPointInfo">
  <Version>Version1</Version>
  <RequiresSignIn>False</RequiresSignIn>
</EsriMapsInfo>
</file>

<file path=customXml/item18.xml><?xml version="1.0" encoding="utf-8"?>
<EsriMapsInfo xmlns="ESRI.ArcGIS.Mapping.OfficeIntegration.PowerPointInfo">
  <Version>Version1</Version>
  <RequiresSignIn>False</RequiresSignIn>
</EsriMapsInfo>
</file>

<file path=customXml/item180.xml><?xml version="1.0" encoding="utf-8"?>
<EsriMapsInfo xmlns="ESRI.ArcGIS.Mapping.OfficeIntegration.PowerPointInfo">
  <Version>Version1</Version>
  <RequiresSignIn>False</RequiresSignIn>
</EsriMapsInfo>
</file>

<file path=customXml/item181.xml><?xml version="1.0" encoding="utf-8"?>
<EsriMapsInfo xmlns="ESRI.ArcGIS.Mapping.OfficeIntegration.PowerPointInfo">
  <Version>Version1</Version>
  <RequiresSignIn>False</RequiresSignIn>
</EsriMapsInfo>
</file>

<file path=customXml/item182.xml><?xml version="1.0" encoding="utf-8"?>
<EsriMapsInfo xmlns="ESRI.ArcGIS.Mapping.OfficeIntegration.PowerPointInfo">
  <Version>Version1</Version>
  <RequiresSignIn>False</RequiresSignIn>
</EsriMapsInfo>
</file>

<file path=customXml/item183.xml><?xml version="1.0" encoding="utf-8"?>
<EsriMapsInfo xmlns="ESRI.ArcGIS.Mapping.OfficeIntegration.PowerPointInfo">
  <Version>Version1</Version>
  <RequiresSignIn>False</RequiresSignIn>
</EsriMapsInfo>
</file>

<file path=customXml/item184.xml><?xml version="1.0" encoding="utf-8"?>
<EsriMapsInfo xmlns="ESRI.ArcGIS.Mapping.OfficeIntegration.PowerPointInfo">
  <Version>Version1</Version>
  <RequiresSignIn>False</RequiresSignIn>
</EsriMapsInfo>
</file>

<file path=customXml/item185.xml><?xml version="1.0" encoding="utf-8"?>
<EsriMapsInfo xmlns="ESRI.ArcGIS.Mapping.OfficeIntegration.PowerPointInfo">
  <Version>Version1</Version>
  <RequiresSignIn>False</RequiresSignIn>
</EsriMapsInfo>
</file>

<file path=customXml/item186.xml><?xml version="1.0" encoding="utf-8"?>
<EsriMapsInfo xmlns="ESRI.ArcGIS.Mapping.OfficeIntegration.PowerPointInfo">
  <Version>Version1</Version>
  <RequiresSignIn>False</RequiresSignIn>
</EsriMapsInfo>
</file>

<file path=customXml/item187.xml><?xml version="1.0" encoding="utf-8"?>
<EsriMapsInfo xmlns="ESRI.ArcGIS.Mapping.OfficeIntegration.PowerPointInfo">
  <Version>Version1</Version>
  <RequiresSignIn>False</RequiresSignIn>
</EsriMapsInfo>
</file>

<file path=customXml/item188.xml><?xml version="1.0" encoding="utf-8"?>
<EsriMapsInfo xmlns="ESRI.ArcGIS.Mapping.OfficeIntegration.PowerPointInfo">
  <Version>Version1</Version>
  <RequiresSignIn>False</RequiresSignIn>
</EsriMapsInfo>
</file>

<file path=customXml/item189.xml><?xml version="1.0" encoding="utf-8"?>
<EsriMapsInfo xmlns="ESRI.ArcGIS.Mapping.OfficeIntegration.PowerPointInfo">
  <Version>Version1</Version>
  <RequiresSignIn>False</RequiresSignIn>
</EsriMapsInfo>
</file>

<file path=customXml/item19.xml><?xml version="1.0" encoding="utf-8"?>
<EsriMapsInfo xmlns="ESRI.ArcGIS.Mapping.OfficeIntegration.PowerPointInfo">
  <Version>Version1</Version>
  <RequiresSignIn>False</RequiresSignIn>
</EsriMapsInfo>
</file>

<file path=customXml/item190.xml><?xml version="1.0" encoding="utf-8"?>
<EsriMapsInfo xmlns="ESRI.ArcGIS.Mapping.OfficeIntegration.PowerPointInfo">
  <Version>Version1</Version>
  <RequiresSignIn>False</RequiresSignIn>
</EsriMapsInfo>
</file>

<file path=customXml/item191.xml><?xml version="1.0" encoding="utf-8"?>
<EsriMapsInfo xmlns="ESRI.ArcGIS.Mapping.OfficeIntegration.PowerPointInfo">
  <Version>Version1</Version>
  <RequiresSignIn>False</RequiresSignIn>
</EsriMapsInfo>
</file>

<file path=customXml/item192.xml><?xml version="1.0" encoding="utf-8"?>
<EsriMapsInfo xmlns="ESRI.ArcGIS.Mapping.OfficeIntegration.PowerPointInfo">
  <Version>Version1</Version>
  <RequiresSignIn>False</RequiresSignIn>
</EsriMapsInfo>
</file>

<file path=customXml/item193.xml><?xml version="1.0" encoding="utf-8"?>
<EsriMapsInfo xmlns="ESRI.ArcGIS.Mapping.OfficeIntegration.PowerPointInfo">
  <Version>Version1</Version>
  <RequiresSignIn>False</RequiresSignIn>
</EsriMapsInfo>
</file>

<file path=customXml/item194.xml><?xml version="1.0" encoding="utf-8"?>
<EsriMapsInfo xmlns="ESRI.ArcGIS.Mapping.OfficeIntegration.PowerPointInfo">
  <Version>Version1</Version>
  <RequiresSignIn>False</RequiresSignIn>
</EsriMapsInfo>
</file>

<file path=customXml/item195.xml><?xml version="1.0" encoding="utf-8"?>
<EsriMapsInfo xmlns="ESRI.ArcGIS.Mapping.OfficeIntegration.PowerPointInfo">
  <Version>Version1</Version>
  <RequiresSignIn>False</RequiresSignIn>
</EsriMapsInfo>
</file>

<file path=customXml/item196.xml><?xml version="1.0" encoding="utf-8"?>
<EsriMapsInfo xmlns="ESRI.ArcGIS.Mapping.OfficeIntegration.PowerPointInfo">
  <Version>Version1</Version>
  <RequiresSignIn>False</RequiresSignIn>
</EsriMapsInfo>
</file>

<file path=customXml/item197.xml><?xml version="1.0" encoding="utf-8"?>
<EsriMapsInfo xmlns="ESRI.ArcGIS.Mapping.OfficeIntegration.PowerPointInfo">
  <Version>Version1</Version>
  <RequiresSignIn>False</RequiresSignIn>
</EsriMapsInfo>
</file>

<file path=customXml/item198.xml><?xml version="1.0" encoding="utf-8"?>
<EsriMapsInfo xmlns="ESRI.ArcGIS.Mapping.OfficeIntegration.PowerPointInfo">
  <Version>Version1</Version>
  <RequiresSignIn>False</RequiresSignIn>
</EsriMapsInfo>
</file>

<file path=customXml/item199.xml><?xml version="1.0" encoding="utf-8"?>
<EsriMapsInfo xmlns="ESRI.ArcGIS.Mapping.OfficeIntegration.PowerPointInfo">
  <Version>Version1</Version>
  <RequiresSignIn>False</RequiresSignIn>
</EsriMapsInfo>
</file>

<file path=customXml/item2.xml><?xml version="1.0" encoding="utf-8"?>
<EsriMapsInfo xmlns="ESRI.ArcGIS.Mapping.OfficeIntegration.PowerPointInfo">
  <Version>Version1</Version>
  <RequiresSignIn>False</RequiresSignIn>
</EsriMapsInfo>
</file>

<file path=customXml/item20.xml><?xml version="1.0" encoding="utf-8"?>
<EsriMapsInfo xmlns="ESRI.ArcGIS.Mapping.OfficeIntegration.PowerPointInfo">
  <Version>Version1</Version>
  <RequiresSignIn>False</RequiresSignIn>
</EsriMapsInfo>
</file>

<file path=customXml/item200.xml><?xml version="1.0" encoding="utf-8"?>
<EsriMapsInfo xmlns="ESRI.ArcGIS.Mapping.OfficeIntegration.PowerPointInfo">
  <Version>Version1</Version>
  <RequiresSignIn>False</RequiresSignIn>
</EsriMapsInfo>
</file>

<file path=customXml/item201.xml><?xml version="1.0" encoding="utf-8"?>
<EsriMapsInfo xmlns="ESRI.ArcGIS.Mapping.OfficeIntegration.PowerPointInfo">
  <Version>Version1</Version>
  <RequiresSignIn>False</RequiresSignIn>
</EsriMapsInfo>
</file>

<file path=customXml/item202.xml><?xml version="1.0" encoding="utf-8"?>
<EsriMapsInfo xmlns="ESRI.ArcGIS.Mapping.OfficeIntegration.PowerPointInfo">
  <Version>Version1</Version>
  <RequiresSignIn>False</RequiresSignIn>
</EsriMapsInfo>
</file>

<file path=customXml/item203.xml><?xml version="1.0" encoding="utf-8"?>
<EsriMapsInfo xmlns="ESRI.ArcGIS.Mapping.OfficeIntegration.PowerPointInfo">
  <Version>Version1</Version>
  <RequiresSignIn>False</RequiresSignIn>
</EsriMapsInfo>
</file>

<file path=customXml/item204.xml><?xml version="1.0" encoding="utf-8"?>
<EsriMapsInfo xmlns="ESRI.ArcGIS.Mapping.OfficeIntegration.PowerPointInfo">
  <Version>Version1</Version>
  <RequiresSignIn>False</RequiresSignIn>
</EsriMapsInfo>
</file>

<file path=customXml/item205.xml><?xml version="1.0" encoding="utf-8"?>
<EsriMapsInfo xmlns="ESRI.ArcGIS.Mapping.OfficeIntegration.PowerPointInfo">
  <Version>Version1</Version>
  <RequiresSignIn>False</RequiresSignIn>
</EsriMapsInfo>
</file>

<file path=customXml/item206.xml><?xml version="1.0" encoding="utf-8"?>
<EsriMapsInfo xmlns="ESRI.ArcGIS.Mapping.OfficeIntegration.PowerPointInfo">
  <Version>Version1</Version>
  <RequiresSignIn>False</RequiresSignIn>
</EsriMapsInfo>
</file>

<file path=customXml/item207.xml><?xml version="1.0" encoding="utf-8"?>
<EsriMapsInfo xmlns="ESRI.ArcGIS.Mapping.OfficeIntegration.PowerPointInfo">
  <Version>Version1</Version>
  <RequiresSignIn>False</RequiresSignIn>
</EsriMapsInfo>
</file>

<file path=customXml/item208.xml><?xml version="1.0" encoding="utf-8"?>
<EsriMapsInfo xmlns="ESRI.ArcGIS.Mapping.OfficeIntegration.PowerPointInfo">
  <Version>Version1</Version>
  <RequiresSignIn>False</RequiresSignIn>
</EsriMapsInfo>
</file>

<file path=customXml/item209.xml><?xml version="1.0" encoding="utf-8"?>
<EsriMapsInfo xmlns="ESRI.ArcGIS.Mapping.OfficeIntegration.PowerPointInfo">
  <Version>Version1</Version>
  <RequiresSignIn>False</RequiresSignIn>
</EsriMapsInfo>
</file>

<file path=customXml/item21.xml><?xml version="1.0" encoding="utf-8"?>
<EsriMapsInfo xmlns="ESRI.ArcGIS.Mapping.OfficeIntegration.PowerPointInfo">
  <Version>Version1</Version>
  <RequiresSignIn>False</RequiresSignIn>
</EsriMapsInfo>
</file>

<file path=customXml/item210.xml><?xml version="1.0" encoding="utf-8"?>
<EsriMapsInfo xmlns="ESRI.ArcGIS.Mapping.OfficeIntegration.PowerPointInfo">
  <Version>Version1</Version>
  <RequiresSignIn>False</RequiresSignIn>
</EsriMapsInfo>
</file>

<file path=customXml/item211.xml><?xml version="1.0" encoding="utf-8"?>
<EsriMapsInfo xmlns="ESRI.ArcGIS.Mapping.OfficeIntegration.PowerPointInfo">
  <Version>Version1</Version>
  <RequiresSignIn>False</RequiresSignIn>
</EsriMapsInfo>
</file>

<file path=customXml/item212.xml><?xml version="1.0" encoding="utf-8"?>
<EsriMapsInfo xmlns="ESRI.ArcGIS.Mapping.OfficeIntegration.PowerPointInfo">
  <Version>Version1</Version>
  <RequiresSignIn>False</RequiresSignIn>
</EsriMapsInfo>
</file>

<file path=customXml/item213.xml><?xml version="1.0" encoding="utf-8"?>
<EsriMapsInfo xmlns="ESRI.ArcGIS.Mapping.OfficeIntegration.PowerPointInfo">
  <Version>Version1</Version>
  <RequiresSignIn>False</RequiresSignIn>
</EsriMapsInfo>
</file>

<file path=customXml/item214.xml><?xml version="1.0" encoding="utf-8"?>
<EsriMapsInfo xmlns="ESRI.ArcGIS.Mapping.OfficeIntegration.PowerPointInfo">
  <Version>Version1</Version>
  <RequiresSignIn>False</RequiresSignIn>
</EsriMapsInfo>
</file>

<file path=customXml/item215.xml><?xml version="1.0" encoding="utf-8"?>
<EsriMapsInfo xmlns="ESRI.ArcGIS.Mapping.OfficeIntegration.PowerPointInfo">
  <Version>Version1</Version>
  <RequiresSignIn>False</RequiresSignIn>
</EsriMapsInfo>
</file>

<file path=customXml/item216.xml><?xml version="1.0" encoding="utf-8"?>
<EsriMapsInfo xmlns="ESRI.ArcGIS.Mapping.OfficeIntegration.PowerPointInfo">
  <Version>Version1</Version>
  <RequiresSignIn>False</RequiresSignIn>
</EsriMapsInfo>
</file>

<file path=customXml/item217.xml><?xml version="1.0" encoding="utf-8"?>
<EsriMapsInfo xmlns="ESRI.ArcGIS.Mapping.OfficeIntegration.PowerPointInfo">
  <Version>Version1</Version>
  <RequiresSignIn>False</RequiresSignIn>
</EsriMapsInfo>
</file>

<file path=customXml/item218.xml><?xml version="1.0" encoding="utf-8"?>
<EsriMapsInfo xmlns="ESRI.ArcGIS.Mapping.OfficeIntegration.PowerPointInfo">
  <Version>Version1</Version>
  <RequiresSignIn>False</RequiresSignIn>
</EsriMapsInfo>
</file>

<file path=customXml/item219.xml><?xml version="1.0" encoding="utf-8"?>
<EsriMapsInfo xmlns="ESRI.ArcGIS.Mapping.OfficeIntegration.PowerPointInfo">
  <Version>Version1</Version>
  <RequiresSignIn>False</RequiresSignIn>
</EsriMapsInfo>
</file>

<file path=customXml/item22.xml><?xml version="1.0" encoding="utf-8"?>
<EsriMapsInfo xmlns="ESRI.ArcGIS.Mapping.OfficeIntegration.PowerPointInfo">
  <Version>Version1</Version>
  <RequiresSignIn>False</RequiresSignIn>
</EsriMapsInfo>
</file>

<file path=customXml/item220.xml><?xml version="1.0" encoding="utf-8"?>
<EsriMapsInfo xmlns="ESRI.ArcGIS.Mapping.OfficeIntegration.PowerPointInfo">
  <Version>Version1</Version>
  <RequiresSignIn>False</RequiresSignIn>
</EsriMapsInfo>
</file>

<file path=customXml/item221.xml><?xml version="1.0" encoding="utf-8"?>
<EsriMapsInfo xmlns="ESRI.ArcGIS.Mapping.OfficeIntegration.PowerPointInfo">
  <Version>Version1</Version>
  <RequiresSignIn>False</RequiresSignIn>
</EsriMapsInfo>
</file>

<file path=customXml/item222.xml><?xml version="1.0" encoding="utf-8"?>
<EsriMapsInfo xmlns="ESRI.ArcGIS.Mapping.OfficeIntegration.PowerPointInfo">
  <Version>Version1</Version>
  <RequiresSignIn>False</RequiresSignIn>
</EsriMapsInfo>
</file>

<file path=customXml/item223.xml><?xml version="1.0" encoding="utf-8"?>
<EsriMapsInfo xmlns="ESRI.ArcGIS.Mapping.OfficeIntegration.PowerPointInfo">
  <Version>Version1</Version>
  <RequiresSignIn>False</RequiresSignIn>
</EsriMapsInfo>
</file>

<file path=customXml/item224.xml><?xml version="1.0" encoding="utf-8"?>
<EsriMapsInfo xmlns="ESRI.ArcGIS.Mapping.OfficeIntegration.PowerPointInfo">
  <Version>Version1</Version>
  <RequiresSignIn>False</RequiresSignIn>
</EsriMapsInfo>
</file>

<file path=customXml/item225.xml><?xml version="1.0" encoding="utf-8"?>
<EsriMapsInfo xmlns="ESRI.ArcGIS.Mapping.OfficeIntegration.PowerPointInfo">
  <Version>Version1</Version>
  <RequiresSignIn>False</RequiresSignIn>
</EsriMapsInfo>
</file>

<file path=customXml/item226.xml><?xml version="1.0" encoding="utf-8"?>
<EsriMapsInfo xmlns="ESRI.ArcGIS.Mapping.OfficeIntegration.PowerPointInfo">
  <Version>Version1</Version>
  <RequiresSignIn>False</RequiresSignIn>
</EsriMapsInfo>
</file>

<file path=customXml/item227.xml><?xml version="1.0" encoding="utf-8"?>
<EsriMapsInfo xmlns="ESRI.ArcGIS.Mapping.OfficeIntegration.PowerPointInfo">
  <Version>Version1</Version>
  <RequiresSignIn>False</RequiresSignIn>
</EsriMapsInfo>
</file>

<file path=customXml/item228.xml><?xml version="1.0" encoding="utf-8"?>
<EsriMapsInfo xmlns="ESRI.ArcGIS.Mapping.OfficeIntegration.PowerPointInfo">
  <Version>Version1</Version>
  <RequiresSignIn>False</RequiresSignIn>
</EsriMapsInfo>
</file>

<file path=customXml/item229.xml><?xml version="1.0" encoding="utf-8"?>
<EsriMapsInfo xmlns="ESRI.ArcGIS.Mapping.OfficeIntegration.PowerPointInfo">
  <Version>Version1</Version>
  <RequiresSignIn>False</RequiresSignIn>
</EsriMapsInfo>
</file>

<file path=customXml/item23.xml><?xml version="1.0" encoding="utf-8"?>
<EsriMapsInfo xmlns="ESRI.ArcGIS.Mapping.OfficeIntegration.PowerPointInfo">
  <Version>Version1</Version>
  <RequiresSignIn>False</RequiresSignIn>
</EsriMapsInfo>
</file>

<file path=customXml/item230.xml><?xml version="1.0" encoding="utf-8"?>
<EsriMapsInfo xmlns="ESRI.ArcGIS.Mapping.OfficeIntegration.PowerPointInfo">
  <Version>Version1</Version>
  <RequiresSignIn>False</RequiresSignIn>
</EsriMapsInfo>
</file>

<file path=customXml/item231.xml><?xml version="1.0" encoding="utf-8"?>
<EsriMapsInfo xmlns="ESRI.ArcGIS.Mapping.OfficeIntegration.PowerPointInfo">
  <Version>Version1</Version>
  <RequiresSignIn>False</RequiresSignIn>
</EsriMapsInfo>
</file>

<file path=customXml/item232.xml><?xml version="1.0" encoding="utf-8"?>
<EsriMapsInfo xmlns="ESRI.ArcGIS.Mapping.OfficeIntegration.PowerPointInfo">
  <Version>Version1</Version>
  <RequiresSignIn>False</RequiresSignIn>
</EsriMapsInfo>
</file>

<file path=customXml/item233.xml><?xml version="1.0" encoding="utf-8"?>
<EsriMapsInfo xmlns="ESRI.ArcGIS.Mapping.OfficeIntegration.PowerPointInfo">
  <Version>Version1</Version>
  <RequiresSignIn>False</RequiresSignIn>
</EsriMapsInfo>
</file>

<file path=customXml/item234.xml><?xml version="1.0" encoding="utf-8"?>
<EsriMapsInfo xmlns="ESRI.ArcGIS.Mapping.OfficeIntegration.PowerPointInfo">
  <Version>Version1</Version>
  <RequiresSignIn>False</RequiresSignIn>
</EsriMapsInfo>
</file>

<file path=customXml/item235.xml><?xml version="1.0" encoding="utf-8"?>
<EsriMapsInfo xmlns="ESRI.ArcGIS.Mapping.OfficeIntegration.PowerPointInfo">
  <Version>Version1</Version>
  <RequiresSignIn>False</RequiresSignIn>
</EsriMapsInfo>
</file>

<file path=customXml/item236.xml><?xml version="1.0" encoding="utf-8"?>
<EsriMapsInfo xmlns="ESRI.ArcGIS.Mapping.OfficeIntegration.PowerPointInfo">
  <Version>Version1</Version>
  <RequiresSignIn>False</RequiresSignIn>
</EsriMapsInfo>
</file>

<file path=customXml/item237.xml><?xml version="1.0" encoding="utf-8"?>
<EsriMapsInfo xmlns="ESRI.ArcGIS.Mapping.OfficeIntegration.PowerPointInfo">
  <Version>Version1</Version>
  <RequiresSignIn>False</RequiresSignIn>
</EsriMapsInfo>
</file>

<file path=customXml/item238.xml><?xml version="1.0" encoding="utf-8"?>
<EsriMapsInfo xmlns="ESRI.ArcGIS.Mapping.OfficeIntegration.PowerPointInfo">
  <Version>Version1</Version>
  <RequiresSignIn>False</RequiresSignIn>
</EsriMapsInfo>
</file>

<file path=customXml/item239.xml><?xml version="1.0" encoding="utf-8"?>
<EsriMapsInfo xmlns="ESRI.ArcGIS.Mapping.OfficeIntegration.PowerPointInfo">
  <Version>Version1</Version>
  <RequiresSignIn>False</RequiresSignIn>
</EsriMapsInfo>
</file>

<file path=customXml/item24.xml><?xml version="1.0" encoding="utf-8"?>
<EsriMapsInfo xmlns="ESRI.ArcGIS.Mapping.OfficeIntegration.PowerPointInfo">
  <Version>Version1</Version>
  <RequiresSignIn>False</RequiresSignIn>
</EsriMapsInfo>
</file>

<file path=customXml/item240.xml><?xml version="1.0" encoding="utf-8"?>
<EsriMapsInfo xmlns="ESRI.ArcGIS.Mapping.OfficeIntegration.PowerPointInfo">
  <Version>Version1</Version>
  <RequiresSignIn>False</RequiresSignIn>
</EsriMapsInfo>
</file>

<file path=customXml/item241.xml><?xml version="1.0" encoding="utf-8"?>
<EsriMapsInfo xmlns="ESRI.ArcGIS.Mapping.OfficeIntegration.PowerPointInfo">
  <Version>Version1</Version>
  <RequiresSignIn>False</RequiresSignIn>
</EsriMapsInfo>
</file>

<file path=customXml/item242.xml><?xml version="1.0" encoding="utf-8"?>
<EsriMapsInfo xmlns="ESRI.ArcGIS.Mapping.OfficeIntegration.PowerPointInfo">
  <Version>Version1</Version>
  <RequiresSignIn>False</RequiresSignIn>
</EsriMapsInfo>
</file>

<file path=customXml/item243.xml><?xml version="1.0" encoding="utf-8"?>
<EsriMapsInfo xmlns="ESRI.ArcGIS.Mapping.OfficeIntegration.PowerPointInfo">
  <Version>Version1</Version>
  <RequiresSignIn>False</RequiresSignIn>
</EsriMapsInfo>
</file>

<file path=customXml/item244.xml><?xml version="1.0" encoding="utf-8"?>
<EsriMapsInfo xmlns="ESRI.ArcGIS.Mapping.OfficeIntegration.PowerPointInfo">
  <Version>Version1</Version>
  <RequiresSignIn>False</RequiresSignIn>
</EsriMapsInfo>
</file>

<file path=customXml/item245.xml><?xml version="1.0" encoding="utf-8"?>
<EsriMapsInfo xmlns="ESRI.ArcGIS.Mapping.OfficeIntegration.PowerPointInfo">
  <Version>Version1</Version>
  <RequiresSignIn>False</RequiresSignIn>
</EsriMapsInfo>
</file>

<file path=customXml/item246.xml><?xml version="1.0" encoding="utf-8"?>
<EsriMapsInfo xmlns="ESRI.ArcGIS.Mapping.OfficeIntegration.PowerPointInfo">
  <Version>Version1</Version>
  <RequiresSignIn>False</RequiresSignIn>
</EsriMapsInfo>
</file>

<file path=customXml/item247.xml><?xml version="1.0" encoding="utf-8"?>
<EsriMapsInfo xmlns="ESRI.ArcGIS.Mapping.OfficeIntegration.PowerPointInfo">
  <Version>Version1</Version>
  <RequiresSignIn>False</RequiresSignIn>
</EsriMapsInfo>
</file>

<file path=customXml/item248.xml><?xml version="1.0" encoding="utf-8"?>
<EsriMapsInfo xmlns="ESRI.ArcGIS.Mapping.OfficeIntegration.PowerPointInfo">
  <Version>Version1</Version>
  <RequiresSignIn>False</RequiresSignIn>
</EsriMapsInfo>
</file>

<file path=customXml/item249.xml><?xml version="1.0" encoding="utf-8"?>
<EsriMapsInfo xmlns="ESRI.ArcGIS.Mapping.OfficeIntegration.PowerPointInfo">
  <Version>Version1</Version>
  <RequiresSignIn>False</RequiresSignIn>
</EsriMapsInfo>
</file>

<file path=customXml/item25.xml><?xml version="1.0" encoding="utf-8"?>
<EsriMapsInfo xmlns="ESRI.ArcGIS.Mapping.OfficeIntegration.PowerPointInfo">
  <Version>Version1</Version>
  <RequiresSignIn>False</RequiresSignIn>
</EsriMapsInfo>
</file>

<file path=customXml/item250.xml><?xml version="1.0" encoding="utf-8"?>
<EsriMapsInfo xmlns="ESRI.ArcGIS.Mapping.OfficeIntegration.PowerPointInfo">
  <Version>Version1</Version>
  <RequiresSignIn>False</RequiresSignIn>
</EsriMapsInfo>
</file>

<file path=customXml/item251.xml><?xml version="1.0" encoding="utf-8"?>
<EsriMapsInfo xmlns="ESRI.ArcGIS.Mapping.OfficeIntegration.PowerPointInfo">
  <Version>Version1</Version>
  <RequiresSignIn>False</RequiresSignIn>
</EsriMapsInfo>
</file>

<file path=customXml/item252.xml><?xml version="1.0" encoding="utf-8"?>
<EsriMapsInfo xmlns="ESRI.ArcGIS.Mapping.OfficeIntegration.PowerPointInfo">
  <Version>Version1</Version>
  <RequiresSignIn>False</RequiresSignIn>
</EsriMapsInfo>
</file>

<file path=customXml/item253.xml><?xml version="1.0" encoding="utf-8"?>
<EsriMapsInfo xmlns="ESRI.ArcGIS.Mapping.OfficeIntegration.PowerPointInfo">
  <Version>Version1</Version>
  <RequiresSignIn>False</RequiresSignIn>
</EsriMapsInfo>
</file>

<file path=customXml/item254.xml><?xml version="1.0" encoding="utf-8"?>
<EsriMapsInfo xmlns="ESRI.ArcGIS.Mapping.OfficeIntegration.PowerPointInfo">
  <Version>Version1</Version>
  <RequiresSignIn>False</RequiresSignIn>
</EsriMapsInfo>
</file>

<file path=customXml/item255.xml><?xml version="1.0" encoding="utf-8"?>
<EsriMapsInfo xmlns="ESRI.ArcGIS.Mapping.OfficeIntegration.PowerPointInfo">
  <Version>Version1</Version>
  <RequiresSignIn>False</RequiresSignIn>
</EsriMapsInfo>
</file>

<file path=customXml/item256.xml><?xml version="1.0" encoding="utf-8"?>
<EsriMapsInfo xmlns="ESRI.ArcGIS.Mapping.OfficeIntegration.PowerPointInfo">
  <Version>Version1</Version>
  <RequiresSignIn>False</RequiresSignIn>
</EsriMapsInfo>
</file>

<file path=customXml/item257.xml><?xml version="1.0" encoding="utf-8"?>
<EsriMapsInfo xmlns="ESRI.ArcGIS.Mapping.OfficeIntegration.PowerPointInfo">
  <Version>Version1</Version>
  <RequiresSignIn>False</RequiresSignIn>
</EsriMapsInfo>
</file>

<file path=customXml/item258.xml><?xml version="1.0" encoding="utf-8"?>
<EsriMapsInfo xmlns="ESRI.ArcGIS.Mapping.OfficeIntegration.PowerPointInfo">
  <Version>Version1</Version>
  <RequiresSignIn>False</RequiresSignIn>
</EsriMapsInfo>
</file>

<file path=customXml/item259.xml><?xml version="1.0" encoding="utf-8"?>
<EsriMapsInfo xmlns="ESRI.ArcGIS.Mapping.OfficeIntegration.PowerPointInfo">
  <Version>Version1</Version>
  <RequiresSignIn>False</RequiresSignIn>
</EsriMapsInfo>
</file>

<file path=customXml/item26.xml><?xml version="1.0" encoding="utf-8"?>
<EsriMapsInfo xmlns="ESRI.ArcGIS.Mapping.OfficeIntegration.PowerPointInfo">
  <Version>Version1</Version>
  <RequiresSignIn>False</RequiresSignIn>
</EsriMapsInfo>
</file>

<file path=customXml/item260.xml><?xml version="1.0" encoding="utf-8"?>
<EsriMapsInfo xmlns="ESRI.ArcGIS.Mapping.OfficeIntegration.PowerPointInfo">
  <Version>Version1</Version>
  <RequiresSignIn>False</RequiresSignIn>
</EsriMapsInfo>
</file>

<file path=customXml/item261.xml><?xml version="1.0" encoding="utf-8"?>
<EsriMapsInfo xmlns="ESRI.ArcGIS.Mapping.OfficeIntegration.PowerPointInfo">
  <Version>Version1</Version>
  <RequiresSignIn>False</RequiresSignIn>
</EsriMapsInfo>
</file>

<file path=customXml/item262.xml><?xml version="1.0" encoding="utf-8"?>
<EsriMapsInfo xmlns="ESRI.ArcGIS.Mapping.OfficeIntegration.PowerPointInfo">
  <Version>Version1</Version>
  <RequiresSignIn>False</RequiresSignIn>
</EsriMapsInfo>
</file>

<file path=customXml/item263.xml><?xml version="1.0" encoding="utf-8"?>
<EsriMapsInfo xmlns="ESRI.ArcGIS.Mapping.OfficeIntegration.PowerPointInfo">
  <Version>Version1</Version>
  <RequiresSignIn>False</RequiresSignIn>
</EsriMapsInfo>
</file>

<file path=customXml/item264.xml><?xml version="1.0" encoding="utf-8"?>
<EsriMapsInfo xmlns="ESRI.ArcGIS.Mapping.OfficeIntegration.PowerPointInfo">
  <Version>Version1</Version>
  <RequiresSignIn>False</RequiresSignIn>
</EsriMapsInfo>
</file>

<file path=customXml/item265.xml><?xml version="1.0" encoding="utf-8"?>
<EsriMapsInfo xmlns="ESRI.ArcGIS.Mapping.OfficeIntegration.PowerPointInfo">
  <Version>Version1</Version>
  <RequiresSignIn>False</RequiresSignIn>
</EsriMapsInfo>
</file>

<file path=customXml/item266.xml><?xml version="1.0" encoding="utf-8"?>
<EsriMapsInfo xmlns="ESRI.ArcGIS.Mapping.OfficeIntegration.PowerPointInfo">
  <Version>Version1</Version>
  <RequiresSignIn>False</RequiresSignIn>
</EsriMapsInfo>
</file>

<file path=customXml/item267.xml><?xml version="1.0" encoding="utf-8"?>
<EsriMapsInfo xmlns="ESRI.ArcGIS.Mapping.OfficeIntegration.PowerPointInfo">
  <Version>Version1</Version>
  <RequiresSignIn>False</RequiresSignIn>
</EsriMapsInfo>
</file>

<file path=customXml/item268.xml><?xml version="1.0" encoding="utf-8"?>
<EsriMapsInfo xmlns="ESRI.ArcGIS.Mapping.OfficeIntegration.PowerPointInfo">
  <Version>Version1</Version>
  <RequiresSignIn>False</RequiresSignIn>
</EsriMapsInfo>
</file>

<file path=customXml/item269.xml><?xml version="1.0" encoding="utf-8"?>
<EsriMapsInfo xmlns="ESRI.ArcGIS.Mapping.OfficeIntegration.PowerPointInfo">
  <Version>Version1</Version>
  <RequiresSignIn>False</RequiresSignIn>
</EsriMapsInfo>
</file>

<file path=customXml/item27.xml><?xml version="1.0" encoding="utf-8"?>
<EsriMapsInfo xmlns="ESRI.ArcGIS.Mapping.OfficeIntegration.PowerPointInfo">
  <Version>Version1</Version>
  <RequiresSignIn>False</RequiresSignIn>
</EsriMapsInfo>
</file>

<file path=customXml/item270.xml><?xml version="1.0" encoding="utf-8"?>
<EsriMapsInfo xmlns="ESRI.ArcGIS.Mapping.OfficeIntegration.PowerPointInfo">
  <Version>Version1</Version>
  <RequiresSignIn>False</RequiresSignIn>
</EsriMapsInfo>
</file>

<file path=customXml/item271.xml><?xml version="1.0" encoding="utf-8"?>
<EsriMapsInfo xmlns="ESRI.ArcGIS.Mapping.OfficeIntegration.PowerPointInfo">
  <Version>Version1</Version>
  <RequiresSignIn>False</RequiresSignIn>
</EsriMapsInfo>
</file>

<file path=customXml/item272.xml><?xml version="1.0" encoding="utf-8"?>
<EsriMapsInfo xmlns="ESRI.ArcGIS.Mapping.OfficeIntegration.PowerPointInfo">
  <Version>Version1</Version>
  <RequiresSignIn>False</RequiresSignIn>
</EsriMapsInfo>
</file>

<file path=customXml/item273.xml><?xml version="1.0" encoding="utf-8"?>
<EsriMapsInfo xmlns="ESRI.ArcGIS.Mapping.OfficeIntegration.PowerPointInfo">
  <Version>Version1</Version>
  <RequiresSignIn>False</RequiresSignIn>
</EsriMapsInfo>
</file>

<file path=customXml/item274.xml><?xml version="1.0" encoding="utf-8"?>
<EsriMapsInfo xmlns="ESRI.ArcGIS.Mapping.OfficeIntegration.PowerPointInfo">
  <Version>Version1</Version>
  <RequiresSignIn>False</RequiresSignIn>
</EsriMapsInfo>
</file>

<file path=customXml/item275.xml><?xml version="1.0" encoding="utf-8"?>
<EsriMapsInfo xmlns="ESRI.ArcGIS.Mapping.OfficeIntegration.PowerPointInfo">
  <Version>Version1</Version>
  <RequiresSignIn>False</RequiresSignIn>
</EsriMapsInfo>
</file>

<file path=customXml/item276.xml><?xml version="1.0" encoding="utf-8"?>
<EsriMapsInfo xmlns="ESRI.ArcGIS.Mapping.OfficeIntegration.PowerPointInfo">
  <Version>Version1</Version>
  <RequiresSignIn>False</RequiresSignIn>
</EsriMapsInfo>
</file>

<file path=customXml/item277.xml><?xml version="1.0" encoding="utf-8"?>
<EsriMapsInfo xmlns="ESRI.ArcGIS.Mapping.OfficeIntegration.PowerPointInfo">
  <Version>Version1</Version>
  <RequiresSignIn>False</RequiresSignIn>
</EsriMapsInfo>
</file>

<file path=customXml/item278.xml><?xml version="1.0" encoding="utf-8"?>
<EsriMapsInfo xmlns="ESRI.ArcGIS.Mapping.OfficeIntegration.PowerPointInfo">
  <Version>Version1</Version>
  <RequiresSignIn>False</RequiresSignIn>
</EsriMapsInfo>
</file>

<file path=customXml/item279.xml><?xml version="1.0" encoding="utf-8"?>
<EsriMapsInfo xmlns="ESRI.ArcGIS.Mapping.OfficeIntegration.PowerPointInfo">
  <Version>Version1</Version>
  <RequiresSignIn>False</RequiresSignIn>
</EsriMapsInfo>
</file>

<file path=customXml/item28.xml><?xml version="1.0" encoding="utf-8"?>
<EsriMapsInfo xmlns="ESRI.ArcGIS.Mapping.OfficeIntegration.PowerPointInfo">
  <Version>Version1</Version>
  <RequiresSignIn>False</RequiresSignIn>
</EsriMapsInfo>
</file>

<file path=customXml/item280.xml><?xml version="1.0" encoding="utf-8"?>
<EsriMapsInfo xmlns="ESRI.ArcGIS.Mapping.OfficeIntegration.PowerPointInfo">
  <Version>Version1</Version>
  <RequiresSignIn>False</RequiresSignIn>
</EsriMapsInfo>
</file>

<file path=customXml/item281.xml><?xml version="1.0" encoding="utf-8"?>
<EsriMapsInfo xmlns="ESRI.ArcGIS.Mapping.OfficeIntegration.PowerPointInfo">
  <Version>Version1</Version>
  <RequiresSignIn>False</RequiresSignIn>
</EsriMapsInfo>
</file>

<file path=customXml/item282.xml><?xml version="1.0" encoding="utf-8"?>
<EsriMapsInfo xmlns="ESRI.ArcGIS.Mapping.OfficeIntegration.PowerPointInfo">
  <Version>Version1</Version>
  <RequiresSignIn>False</RequiresSignIn>
</EsriMapsInfo>
</file>

<file path=customXml/item283.xml><?xml version="1.0" encoding="utf-8"?>
<EsriMapsInfo xmlns="ESRI.ArcGIS.Mapping.OfficeIntegration.PowerPointInfo">
  <Version>Version1</Version>
  <RequiresSignIn>False</RequiresSignIn>
</EsriMapsInfo>
</file>

<file path=customXml/item284.xml><?xml version="1.0" encoding="utf-8"?>
<EsriMapsInfo xmlns="ESRI.ArcGIS.Mapping.OfficeIntegration.PowerPointInfo">
  <Version>Version1</Version>
  <RequiresSignIn>False</RequiresSignIn>
</EsriMapsInfo>
</file>

<file path=customXml/item285.xml><?xml version="1.0" encoding="utf-8"?>
<EsriMapsInfo xmlns="ESRI.ArcGIS.Mapping.OfficeIntegration.PowerPointInfo">
  <Version>Version1</Version>
  <RequiresSignIn>False</RequiresSignIn>
</EsriMapsInfo>
</file>

<file path=customXml/item286.xml><?xml version="1.0" encoding="utf-8"?>
<EsriMapsInfo xmlns="ESRI.ArcGIS.Mapping.OfficeIntegration.PowerPointInfo">
  <Version>Version1</Version>
  <RequiresSignIn>False</RequiresSignIn>
</EsriMapsInfo>
</file>

<file path=customXml/item287.xml><?xml version="1.0" encoding="utf-8"?>
<EsriMapsInfo xmlns="ESRI.ArcGIS.Mapping.OfficeIntegration.PowerPointInfo">
  <Version>Version1</Version>
  <RequiresSignIn>False</RequiresSignIn>
</EsriMapsInfo>
</file>

<file path=customXml/item288.xml><?xml version="1.0" encoding="utf-8"?>
<EsriMapsInfo xmlns="ESRI.ArcGIS.Mapping.OfficeIntegration.PowerPointInfo">
  <Version>Version1</Version>
  <RequiresSignIn>False</RequiresSignIn>
</EsriMapsInfo>
</file>

<file path=customXml/item289.xml><?xml version="1.0" encoding="utf-8"?>
<EsriMapsInfo xmlns="ESRI.ArcGIS.Mapping.OfficeIntegration.PowerPointInfo">
  <Version>Version1</Version>
  <RequiresSignIn>False</RequiresSignIn>
</EsriMapsInfo>
</file>

<file path=customXml/item29.xml><?xml version="1.0" encoding="utf-8"?>
<EsriMapsInfo xmlns="ESRI.ArcGIS.Mapping.OfficeIntegration.PowerPointInfo">
  <Version>Version1</Version>
  <RequiresSignIn>False</RequiresSignIn>
</EsriMapsInfo>
</file>

<file path=customXml/item290.xml><?xml version="1.0" encoding="utf-8"?>
<EsriMapsInfo xmlns="ESRI.ArcGIS.Mapping.OfficeIntegration.PowerPointInfo">
  <Version>Version1</Version>
  <RequiresSignIn>False</RequiresSignIn>
</EsriMapsInfo>
</file>

<file path=customXml/item291.xml><?xml version="1.0" encoding="utf-8"?>
<EsriMapsInfo xmlns="ESRI.ArcGIS.Mapping.OfficeIntegration.PowerPointInfo">
  <Version>Version1</Version>
  <RequiresSignIn>False</RequiresSignIn>
</EsriMapsInfo>
</file>

<file path=customXml/item292.xml><?xml version="1.0" encoding="utf-8"?>
<EsriMapsInfo xmlns="ESRI.ArcGIS.Mapping.OfficeIntegration.PowerPointInfo">
  <Version>Version1</Version>
  <RequiresSignIn>False</RequiresSignIn>
</EsriMapsInfo>
</file>

<file path=customXml/item293.xml><?xml version="1.0" encoding="utf-8"?>
<EsriMapsInfo xmlns="ESRI.ArcGIS.Mapping.OfficeIntegration.PowerPointInfo">
  <Version>Version1</Version>
  <RequiresSignIn>False</RequiresSignIn>
</EsriMapsInfo>
</file>

<file path=customXml/item294.xml><?xml version="1.0" encoding="utf-8"?>
<EsriMapsInfo xmlns="ESRI.ArcGIS.Mapping.OfficeIntegration.PowerPointInfo">
  <Version>Version1</Version>
  <RequiresSignIn>False</RequiresSignIn>
</EsriMapsInfo>
</file>

<file path=customXml/item295.xml><?xml version="1.0" encoding="utf-8"?>
<EsriMapsInfo xmlns="ESRI.ArcGIS.Mapping.OfficeIntegration.PowerPointInfo">
  <Version>Version1</Version>
  <RequiresSignIn>False</RequiresSignIn>
</EsriMapsInfo>
</file>

<file path=customXml/item296.xml><?xml version="1.0" encoding="utf-8"?>
<EsriMapsInfo xmlns="ESRI.ArcGIS.Mapping.OfficeIntegration.PowerPointInfo">
  <Version>Version1</Version>
  <RequiresSignIn>False</RequiresSignIn>
</EsriMapsInfo>
</file>

<file path=customXml/item297.xml><?xml version="1.0" encoding="utf-8"?>
<EsriMapsInfo xmlns="ESRI.ArcGIS.Mapping.OfficeIntegration.PowerPointInfo">
  <Version>Version1</Version>
  <RequiresSignIn>False</RequiresSignIn>
</EsriMapsInfo>
</file>

<file path=customXml/item298.xml><?xml version="1.0" encoding="utf-8"?>
<EsriMapsInfo xmlns="ESRI.ArcGIS.Mapping.OfficeIntegration.PowerPointInfo">
  <Version>Version1</Version>
  <RequiresSignIn>False</RequiresSignIn>
</EsriMapsInfo>
</file>

<file path=customXml/item299.xml><?xml version="1.0" encoding="utf-8"?>
<EsriMapsInfo xmlns="ESRI.ArcGIS.Mapping.OfficeIntegration.PowerPointInfo">
  <Version>Version1</Version>
  <RequiresSignIn>False</RequiresSignIn>
</EsriMapsInfo>
</file>

<file path=customXml/item3.xml><?xml version="1.0" encoding="utf-8"?>
<EsriMapsInfo xmlns="ESRI.ArcGIS.Mapping.OfficeIntegration.PowerPointInfo">
  <Version>Version1</Version>
  <RequiresSignIn>False</RequiresSignIn>
</EsriMapsInfo>
</file>

<file path=customXml/item30.xml><?xml version="1.0" encoding="utf-8"?>
<EsriMapsInfo xmlns="ESRI.ArcGIS.Mapping.OfficeIntegration.PowerPointInfo">
  <Version>Version1</Version>
  <RequiresSignIn>False</RequiresSignIn>
</EsriMapsInfo>
</file>

<file path=customXml/item300.xml><?xml version="1.0" encoding="utf-8"?>
<EsriMapsInfo xmlns="ESRI.ArcGIS.Mapping.OfficeIntegration.PowerPointInfo">
  <Version>Version1</Version>
  <RequiresSignIn>False</RequiresSignIn>
</EsriMapsInfo>
</file>

<file path=customXml/item301.xml><?xml version="1.0" encoding="utf-8"?>
<EsriMapsInfo xmlns="ESRI.ArcGIS.Mapping.OfficeIntegration.PowerPointInfo">
  <Version>Version1</Version>
  <RequiresSignIn>False</RequiresSignIn>
</EsriMapsInfo>
</file>

<file path=customXml/item302.xml><?xml version="1.0" encoding="utf-8"?>
<EsriMapsInfo xmlns="ESRI.ArcGIS.Mapping.OfficeIntegration.PowerPointInfo">
  <Version>Version1</Version>
  <RequiresSignIn>False</RequiresSignIn>
</EsriMapsInfo>
</file>

<file path=customXml/item303.xml><?xml version="1.0" encoding="utf-8"?>
<EsriMapsInfo xmlns="ESRI.ArcGIS.Mapping.OfficeIntegration.PowerPointInfo">
  <Version>Version1</Version>
  <RequiresSignIn>False</RequiresSignIn>
</EsriMapsInfo>
</file>

<file path=customXml/item304.xml><?xml version="1.0" encoding="utf-8"?>
<EsriMapsInfo xmlns="ESRI.ArcGIS.Mapping.OfficeIntegration.PowerPointInfo">
  <Version>Version1</Version>
  <RequiresSignIn>False</RequiresSignIn>
</EsriMapsInfo>
</file>

<file path=customXml/item305.xml><?xml version="1.0" encoding="utf-8"?>
<EsriMapsInfo xmlns="ESRI.ArcGIS.Mapping.OfficeIntegration.PowerPointInfo">
  <Version>Version1</Version>
  <RequiresSignIn>False</RequiresSignIn>
</EsriMapsInfo>
</file>

<file path=customXml/item306.xml><?xml version="1.0" encoding="utf-8"?>
<EsriMapsInfo xmlns="ESRI.ArcGIS.Mapping.OfficeIntegration.PowerPointInfo">
  <Version>Version1</Version>
  <RequiresSignIn>False</RequiresSignIn>
</EsriMapsInfo>
</file>

<file path=customXml/item307.xml><?xml version="1.0" encoding="utf-8"?>
<EsriMapsInfo xmlns="ESRI.ArcGIS.Mapping.OfficeIntegration.PowerPointInfo">
  <Version>Version1</Version>
  <RequiresSignIn>False</RequiresSignIn>
</EsriMapsInfo>
</file>

<file path=customXml/item308.xml><?xml version="1.0" encoding="utf-8"?>
<EsriMapsInfo xmlns="ESRI.ArcGIS.Mapping.OfficeIntegration.PowerPointInfo">
  <Version>Version1</Version>
  <RequiresSignIn>False</RequiresSignIn>
</EsriMapsInfo>
</file>

<file path=customXml/item309.xml><?xml version="1.0" encoding="utf-8"?>
<EsriMapsInfo xmlns="ESRI.ArcGIS.Mapping.OfficeIntegration.PowerPointInfo">
  <Version>Version1</Version>
  <RequiresSignIn>False</RequiresSignIn>
</EsriMapsInfo>
</file>

<file path=customXml/item31.xml><?xml version="1.0" encoding="utf-8"?>
<EsriMapsInfo xmlns="ESRI.ArcGIS.Mapping.OfficeIntegration.PowerPointInfo">
  <Version>Version1</Version>
  <RequiresSignIn>False</RequiresSignIn>
</EsriMapsInfo>
</file>

<file path=customXml/item310.xml><?xml version="1.0" encoding="utf-8"?>
<EsriMapsInfo xmlns="ESRI.ArcGIS.Mapping.OfficeIntegration.PowerPointInfo">
  <Version>Version1</Version>
  <RequiresSignIn>False</RequiresSignIn>
</EsriMapsInfo>
</file>

<file path=customXml/item311.xml><?xml version="1.0" encoding="utf-8"?>
<EsriMapsInfo xmlns="ESRI.ArcGIS.Mapping.OfficeIntegration.PowerPointInfo">
  <Version>Version1</Version>
  <RequiresSignIn>False</RequiresSignIn>
</EsriMapsInfo>
</file>

<file path=customXml/item312.xml><?xml version="1.0" encoding="utf-8"?>
<EsriMapsInfo xmlns="ESRI.ArcGIS.Mapping.OfficeIntegration.PowerPointInfo">
  <Version>Version1</Version>
  <RequiresSignIn>False</RequiresSignIn>
</EsriMapsInfo>
</file>

<file path=customXml/item313.xml><?xml version="1.0" encoding="utf-8"?>
<EsriMapsInfo xmlns="ESRI.ArcGIS.Mapping.OfficeIntegration.PowerPointInfo">
  <Version>Version1</Version>
  <RequiresSignIn>False</RequiresSignIn>
</EsriMapsInfo>
</file>

<file path=customXml/item314.xml><?xml version="1.0" encoding="utf-8"?>
<EsriMapsInfo xmlns="ESRI.ArcGIS.Mapping.OfficeIntegration.PowerPointInfo">
  <Version>Version1</Version>
  <RequiresSignIn>False</RequiresSignIn>
</EsriMapsInfo>
</file>

<file path=customXml/item315.xml><?xml version="1.0" encoding="utf-8"?>
<EsriMapsInfo xmlns="ESRI.ArcGIS.Mapping.OfficeIntegration.PowerPointInfo">
  <Version>Version1</Version>
  <RequiresSignIn>False</RequiresSignIn>
</EsriMapsInfo>
</file>

<file path=customXml/item316.xml><?xml version="1.0" encoding="utf-8"?>
<EsriMapsInfo xmlns="ESRI.ArcGIS.Mapping.OfficeIntegration.PowerPointInfo">
  <Version>Version1</Version>
  <RequiresSignIn>False</RequiresSignIn>
</EsriMapsInfo>
</file>

<file path=customXml/item317.xml><?xml version="1.0" encoding="utf-8"?>
<EsriMapsInfo xmlns="ESRI.ArcGIS.Mapping.OfficeIntegration.PowerPointInfo">
  <Version>Version1</Version>
  <RequiresSignIn>False</RequiresSignIn>
</EsriMapsInfo>
</file>

<file path=customXml/item318.xml><?xml version="1.0" encoding="utf-8"?>
<EsriMapsInfo xmlns="ESRI.ArcGIS.Mapping.OfficeIntegration.PowerPointInfo">
  <Version>Version1</Version>
  <RequiresSignIn>False</RequiresSignIn>
</EsriMapsInfo>
</file>

<file path=customXml/item319.xml><?xml version="1.0" encoding="utf-8"?>
<EsriMapsInfo xmlns="ESRI.ArcGIS.Mapping.OfficeIntegration.PowerPointInfo">
  <Version>Version1</Version>
  <RequiresSignIn>False</RequiresSignIn>
</EsriMapsInfo>
</file>

<file path=customXml/item32.xml><?xml version="1.0" encoding="utf-8"?>
<EsriMapsInfo xmlns="ESRI.ArcGIS.Mapping.OfficeIntegration.PowerPointInfo">
  <Version>Version1</Version>
  <RequiresSignIn>False</RequiresSignIn>
</EsriMapsInfo>
</file>

<file path=customXml/item320.xml><?xml version="1.0" encoding="utf-8"?>
<EsriMapsInfo xmlns="ESRI.ArcGIS.Mapping.OfficeIntegration.PowerPointInfo">
  <Version>Version1</Version>
  <RequiresSignIn>False</RequiresSignIn>
</EsriMapsInfo>
</file>

<file path=customXml/item321.xml><?xml version="1.0" encoding="utf-8"?>
<EsriMapsInfo xmlns="ESRI.ArcGIS.Mapping.OfficeIntegration.PowerPointInfo">
  <Version>Version1</Version>
  <RequiresSignIn>False</RequiresSignIn>
</EsriMapsInfo>
</file>

<file path=customXml/item322.xml><?xml version="1.0" encoding="utf-8"?>
<EsriMapsInfo xmlns="ESRI.ArcGIS.Mapping.OfficeIntegration.PowerPointInfo">
  <Version>Version1</Version>
  <RequiresSignIn>False</RequiresSignIn>
</EsriMapsInfo>
</file>

<file path=customXml/item323.xml><?xml version="1.0" encoding="utf-8"?>
<EsriMapsInfo xmlns="ESRI.ArcGIS.Mapping.OfficeIntegration.PowerPointInfo">
  <Version>Version1</Version>
  <RequiresSignIn>False</RequiresSignIn>
</EsriMapsInfo>
</file>

<file path=customXml/item324.xml><?xml version="1.0" encoding="utf-8"?>
<EsriMapsInfo xmlns="ESRI.ArcGIS.Mapping.OfficeIntegration.PowerPointInfo">
  <Version>Version1</Version>
  <RequiresSignIn>False</RequiresSignIn>
</EsriMapsInfo>
</file>

<file path=customXml/item325.xml><?xml version="1.0" encoding="utf-8"?>
<EsriMapsInfo xmlns="ESRI.ArcGIS.Mapping.OfficeIntegration.PowerPointInfo">
  <Version>Version1</Version>
  <RequiresSignIn>False</RequiresSignIn>
</EsriMapsInfo>
</file>

<file path=customXml/item326.xml><?xml version="1.0" encoding="utf-8"?>
<EsriMapsInfo xmlns="ESRI.ArcGIS.Mapping.OfficeIntegration.PowerPointInfo">
  <Version>Version1</Version>
  <RequiresSignIn>False</RequiresSignIn>
</EsriMapsInfo>
</file>

<file path=customXml/item327.xml><?xml version="1.0" encoding="utf-8"?>
<EsriMapsInfo xmlns="ESRI.ArcGIS.Mapping.OfficeIntegration.PowerPointInfo">
  <Version>Version1</Version>
  <RequiresSignIn>False</RequiresSignIn>
</EsriMapsInfo>
</file>

<file path=customXml/item328.xml><?xml version="1.0" encoding="utf-8"?>
<EsriMapsInfo xmlns="ESRI.ArcGIS.Mapping.OfficeIntegration.PowerPointInfo">
  <Version>Version1</Version>
  <RequiresSignIn>False</RequiresSignIn>
</EsriMapsInfo>
</file>

<file path=customXml/item329.xml><?xml version="1.0" encoding="utf-8"?>
<EsriMapsInfo xmlns="ESRI.ArcGIS.Mapping.OfficeIntegration.PowerPointInfo">
  <Version>Version1</Version>
  <RequiresSignIn>False</RequiresSignIn>
</EsriMapsInfo>
</file>

<file path=customXml/item33.xml><?xml version="1.0" encoding="utf-8"?>
<EsriMapsInfo xmlns="ESRI.ArcGIS.Mapping.OfficeIntegration.PowerPointInfo">
  <Version>Version1</Version>
  <RequiresSignIn>False</RequiresSignIn>
</EsriMapsInfo>
</file>

<file path=customXml/item330.xml><?xml version="1.0" encoding="utf-8"?>
<EsriMapsInfo xmlns="ESRI.ArcGIS.Mapping.OfficeIntegration.PowerPointInfo">
  <Version>Version1</Version>
  <RequiresSignIn>False</RequiresSignIn>
</EsriMapsInfo>
</file>

<file path=customXml/item331.xml><?xml version="1.0" encoding="utf-8"?>
<EsriMapsInfo xmlns="ESRI.ArcGIS.Mapping.OfficeIntegration.PowerPointInfo">
  <Version>Version1</Version>
  <RequiresSignIn>False</RequiresSignIn>
</EsriMapsInfo>
</file>

<file path=customXml/item332.xml><?xml version="1.0" encoding="utf-8"?>
<EsriMapsInfo xmlns="ESRI.ArcGIS.Mapping.OfficeIntegration.PowerPointInfo">
  <Version>Version1</Version>
  <RequiresSignIn>False</RequiresSignIn>
</EsriMapsInfo>
</file>

<file path=customXml/item333.xml><?xml version="1.0" encoding="utf-8"?>
<EsriMapsInfo xmlns="ESRI.ArcGIS.Mapping.OfficeIntegration.PowerPointInfo">
  <Version>Version1</Version>
  <RequiresSignIn>False</RequiresSignIn>
</EsriMapsInfo>
</file>

<file path=customXml/item334.xml><?xml version="1.0" encoding="utf-8"?>
<EsriMapsInfo xmlns="ESRI.ArcGIS.Mapping.OfficeIntegration.PowerPointInfo">
  <Version>Version1</Version>
  <RequiresSignIn>False</RequiresSignIn>
</EsriMapsInfo>
</file>

<file path=customXml/item335.xml><?xml version="1.0" encoding="utf-8"?>
<EsriMapsInfo xmlns="ESRI.ArcGIS.Mapping.OfficeIntegration.PowerPointInfo">
  <Version>Version1</Version>
  <RequiresSignIn>False</RequiresSignIn>
</EsriMapsInfo>
</file>

<file path=customXml/item336.xml><?xml version="1.0" encoding="utf-8"?>
<EsriMapsInfo xmlns="ESRI.ArcGIS.Mapping.OfficeIntegration.PowerPointInfo">
  <Version>Version1</Version>
  <RequiresSignIn>False</RequiresSignIn>
</EsriMapsInfo>
</file>

<file path=customXml/item337.xml><?xml version="1.0" encoding="utf-8"?>
<EsriMapsInfo xmlns="ESRI.ArcGIS.Mapping.OfficeIntegration.PowerPointInfo">
  <Version>Version1</Version>
  <RequiresSignIn>False</RequiresSignIn>
</EsriMapsInfo>
</file>

<file path=customXml/item338.xml><?xml version="1.0" encoding="utf-8"?>
<EsriMapsInfo xmlns="ESRI.ArcGIS.Mapping.OfficeIntegration.PowerPointInfo">
  <Version>Version1</Version>
  <RequiresSignIn>False</RequiresSignIn>
</EsriMapsInfo>
</file>

<file path=customXml/item339.xml><?xml version="1.0" encoding="utf-8"?>
<EsriMapsInfo xmlns="ESRI.ArcGIS.Mapping.OfficeIntegration.PowerPointInfo">
  <Version>Version1</Version>
  <RequiresSignIn>False</RequiresSignIn>
</EsriMapsInfo>
</file>

<file path=customXml/item34.xml><?xml version="1.0" encoding="utf-8"?>
<EsriMapsInfo xmlns="ESRI.ArcGIS.Mapping.OfficeIntegration.PowerPointInfo">
  <Version>Version1</Version>
  <RequiresSignIn>False</RequiresSignIn>
</EsriMapsInfo>
</file>

<file path=customXml/item340.xml><?xml version="1.0" encoding="utf-8"?>
<EsriMapsInfo xmlns="ESRI.ArcGIS.Mapping.OfficeIntegration.PowerPointInfo">
  <Version>Version1</Version>
  <RequiresSignIn>False</RequiresSignIn>
</EsriMapsInfo>
</file>

<file path=customXml/item341.xml><?xml version="1.0" encoding="utf-8"?>
<EsriMapsInfo xmlns="ESRI.ArcGIS.Mapping.OfficeIntegration.PowerPointInfo">
  <Version>Version1</Version>
  <RequiresSignIn>False</RequiresSignIn>
</EsriMapsInfo>
</file>

<file path=customXml/item342.xml><?xml version="1.0" encoding="utf-8"?>
<EsriMapsInfo xmlns="ESRI.ArcGIS.Mapping.OfficeIntegration.PowerPointInfo">
  <Version>Version1</Version>
  <RequiresSignIn>False</RequiresSignIn>
</EsriMapsInfo>
</file>

<file path=customXml/item343.xml><?xml version="1.0" encoding="utf-8"?>
<EsriMapsInfo xmlns="ESRI.ArcGIS.Mapping.OfficeIntegration.PowerPointInfo">
  <Version>Version1</Version>
  <RequiresSignIn>False</RequiresSignIn>
</EsriMapsInfo>
</file>

<file path=customXml/item344.xml><?xml version="1.0" encoding="utf-8"?>
<EsriMapsInfo xmlns="ESRI.ArcGIS.Mapping.OfficeIntegration.PowerPointInfo">
  <Version>Version1</Version>
  <RequiresSignIn>False</RequiresSignIn>
</EsriMapsInfo>
</file>

<file path=customXml/item345.xml><?xml version="1.0" encoding="utf-8"?>
<EsriMapsInfo xmlns="ESRI.ArcGIS.Mapping.OfficeIntegration.PowerPointInfo">
  <Version>Version1</Version>
  <RequiresSignIn>False</RequiresSignIn>
</EsriMapsInfo>
</file>

<file path=customXml/item346.xml><?xml version="1.0" encoding="utf-8"?>
<EsriMapsInfo xmlns="ESRI.ArcGIS.Mapping.OfficeIntegration.PowerPointInfo">
  <Version>Version1</Version>
  <RequiresSignIn>False</RequiresSignIn>
</EsriMapsInfo>
</file>

<file path=customXml/item347.xml><?xml version="1.0" encoding="utf-8"?>
<EsriMapsInfo xmlns="ESRI.ArcGIS.Mapping.OfficeIntegration.PowerPointInfo">
  <Version>Version1</Version>
  <RequiresSignIn>False</RequiresSignIn>
</EsriMapsInfo>
</file>

<file path=customXml/item348.xml><?xml version="1.0" encoding="utf-8"?>
<EsriMapsInfo xmlns="ESRI.ArcGIS.Mapping.OfficeIntegration.PowerPointInfo">
  <Version>Version1</Version>
  <RequiresSignIn>False</RequiresSignIn>
</EsriMapsInfo>
</file>

<file path=customXml/item349.xml><?xml version="1.0" encoding="utf-8"?>
<EsriMapsInfo xmlns="ESRI.ArcGIS.Mapping.OfficeIntegration.PowerPointInfo">
  <Version>Version1</Version>
  <RequiresSignIn>False</RequiresSignIn>
</EsriMapsInfo>
</file>

<file path=customXml/item35.xml><?xml version="1.0" encoding="utf-8"?>
<EsriMapsInfo xmlns="ESRI.ArcGIS.Mapping.OfficeIntegration.PowerPointInfo">
  <Version>Version1</Version>
  <RequiresSignIn>False</RequiresSignIn>
</EsriMapsInfo>
</file>

<file path=customXml/item350.xml><?xml version="1.0" encoding="utf-8"?>
<EsriMapsInfo xmlns="ESRI.ArcGIS.Mapping.OfficeIntegration.PowerPointInfo">
  <Version>Version1</Version>
  <RequiresSignIn>False</RequiresSignIn>
</EsriMapsInfo>
</file>

<file path=customXml/item351.xml><?xml version="1.0" encoding="utf-8"?>
<EsriMapsInfo xmlns="ESRI.ArcGIS.Mapping.OfficeIntegration.PowerPointInfo">
  <Version>Version1</Version>
  <RequiresSignIn>False</RequiresSignIn>
</EsriMapsInfo>
</file>

<file path=customXml/item352.xml><?xml version="1.0" encoding="utf-8"?>
<EsriMapsInfo xmlns="ESRI.ArcGIS.Mapping.OfficeIntegration.PowerPointInfo">
  <Version>Version1</Version>
  <RequiresSignIn>False</RequiresSignIn>
</EsriMapsInfo>
</file>

<file path=customXml/item353.xml><?xml version="1.0" encoding="utf-8"?>
<EsriMapsInfo xmlns="ESRI.ArcGIS.Mapping.OfficeIntegration.PowerPointInfo">
  <Version>Version1</Version>
  <RequiresSignIn>False</RequiresSignIn>
</EsriMapsInfo>
</file>

<file path=customXml/item354.xml><?xml version="1.0" encoding="utf-8"?>
<EsriMapsInfo xmlns="ESRI.ArcGIS.Mapping.OfficeIntegration.PowerPointInfo">
  <Version>Version1</Version>
  <RequiresSignIn>False</RequiresSignIn>
</EsriMapsInfo>
</file>

<file path=customXml/item355.xml><?xml version="1.0" encoding="utf-8"?>
<EsriMapsInfo xmlns="ESRI.ArcGIS.Mapping.OfficeIntegration.PowerPointInfo">
  <Version>Version1</Version>
  <RequiresSignIn>False</RequiresSignIn>
</EsriMapsInfo>
</file>

<file path=customXml/item356.xml><?xml version="1.0" encoding="utf-8"?>
<EsriMapsInfo xmlns="ESRI.ArcGIS.Mapping.OfficeIntegration.PowerPointInfo">
  <Version>Version1</Version>
  <RequiresSignIn>False</RequiresSignIn>
</EsriMapsInfo>
</file>

<file path=customXml/item357.xml><?xml version="1.0" encoding="utf-8"?>
<EsriMapsInfo xmlns="ESRI.ArcGIS.Mapping.OfficeIntegration.PowerPointInfo">
  <Version>Version1</Version>
  <RequiresSignIn>False</RequiresSignIn>
</EsriMapsInfo>
</file>

<file path=customXml/item358.xml><?xml version="1.0" encoding="utf-8"?>
<EsriMapsInfo xmlns="ESRI.ArcGIS.Mapping.OfficeIntegration.PowerPointInfo">
  <Version>Version1</Version>
  <RequiresSignIn>False</RequiresSignIn>
</EsriMapsInfo>
</file>

<file path=customXml/item359.xml><?xml version="1.0" encoding="utf-8"?>
<EsriMapsInfo xmlns="ESRI.ArcGIS.Mapping.OfficeIntegration.PowerPointInfo">
  <Version>Version1</Version>
  <RequiresSignIn>False</RequiresSignIn>
</EsriMapsInfo>
</file>

<file path=customXml/item36.xml><?xml version="1.0" encoding="utf-8"?>
<EsriMapsInfo xmlns="ESRI.ArcGIS.Mapping.OfficeIntegration.PowerPointInfo">
  <Version>Version1</Version>
  <RequiresSignIn>False</RequiresSignIn>
</EsriMapsInfo>
</file>

<file path=customXml/item360.xml><?xml version="1.0" encoding="utf-8"?>
<EsriMapsInfo xmlns="ESRI.ArcGIS.Mapping.OfficeIntegration.PowerPointInfo">
  <Version>Version1</Version>
  <RequiresSignIn>False</RequiresSignIn>
</EsriMapsInfo>
</file>

<file path=customXml/item361.xml><?xml version="1.0" encoding="utf-8"?>
<EsriMapsInfo xmlns="ESRI.ArcGIS.Mapping.OfficeIntegration.PowerPointInfo">
  <Version>Version1</Version>
  <RequiresSignIn>False</RequiresSignIn>
</EsriMapsInfo>
</file>

<file path=customXml/item362.xml><?xml version="1.0" encoding="utf-8"?>
<EsriMapsInfo xmlns="ESRI.ArcGIS.Mapping.OfficeIntegration.PowerPointInfo">
  <Version>Version1</Version>
  <RequiresSignIn>False</RequiresSignIn>
</EsriMapsInfo>
</file>

<file path=customXml/item363.xml><?xml version="1.0" encoding="utf-8"?>
<EsriMapsInfo xmlns="ESRI.ArcGIS.Mapping.OfficeIntegration.PowerPointInfo">
  <Version>Version1</Version>
  <RequiresSignIn>False</RequiresSignIn>
</EsriMapsInfo>
</file>

<file path=customXml/item364.xml><?xml version="1.0" encoding="utf-8"?>
<EsriMapsInfo xmlns="ESRI.ArcGIS.Mapping.OfficeIntegration.PowerPointInfo">
  <Version>Version1</Version>
  <RequiresSignIn>False</RequiresSignIn>
</EsriMapsInfo>
</file>

<file path=customXml/item365.xml><?xml version="1.0" encoding="utf-8"?>
<EsriMapsInfo xmlns="ESRI.ArcGIS.Mapping.OfficeIntegration.PowerPointInfo">
  <Version>Version1</Version>
  <RequiresSignIn>False</RequiresSignIn>
</EsriMapsInfo>
</file>

<file path=customXml/item366.xml><?xml version="1.0" encoding="utf-8"?>
<EsriMapsInfo xmlns="ESRI.ArcGIS.Mapping.OfficeIntegration.PowerPointInfo">
  <Version>Version1</Version>
  <RequiresSignIn>False</RequiresSignIn>
</EsriMapsInfo>
</file>

<file path=customXml/item367.xml><?xml version="1.0" encoding="utf-8"?>
<EsriMapsInfo xmlns="ESRI.ArcGIS.Mapping.OfficeIntegration.PowerPointInfo">
  <Version>Version1</Version>
  <RequiresSignIn>False</RequiresSignIn>
</EsriMapsInfo>
</file>

<file path=customXml/item368.xml><?xml version="1.0" encoding="utf-8"?>
<EsriMapsInfo xmlns="ESRI.ArcGIS.Mapping.OfficeIntegration.PowerPointInfo">
  <Version>Version1</Version>
  <RequiresSignIn>False</RequiresSignIn>
</EsriMapsInfo>
</file>

<file path=customXml/item369.xml><?xml version="1.0" encoding="utf-8"?>
<EsriMapsInfo xmlns="ESRI.ArcGIS.Mapping.OfficeIntegration.PowerPointInfo">
  <Version>Version1</Version>
  <RequiresSignIn>False</RequiresSignIn>
</EsriMapsInfo>
</file>

<file path=customXml/item37.xml><?xml version="1.0" encoding="utf-8"?>
<EsriMapsInfo xmlns="ESRI.ArcGIS.Mapping.OfficeIntegration.PowerPointInfo">
  <Version>Version1</Version>
  <RequiresSignIn>False</RequiresSignIn>
</EsriMapsInfo>
</file>

<file path=customXml/item370.xml><?xml version="1.0" encoding="utf-8"?>
<EsriMapsInfo xmlns="ESRI.ArcGIS.Mapping.OfficeIntegration.PowerPointInfo">
  <Version>Version1</Version>
  <RequiresSignIn>False</RequiresSignIn>
</EsriMapsInfo>
</file>

<file path=customXml/item371.xml><?xml version="1.0" encoding="utf-8"?>
<EsriMapsInfo xmlns="ESRI.ArcGIS.Mapping.OfficeIntegration.PowerPointInfo">
  <Version>Version1</Version>
  <RequiresSignIn>False</RequiresSignIn>
</EsriMapsInfo>
</file>

<file path=customXml/item372.xml><?xml version="1.0" encoding="utf-8"?>
<EsriMapsInfo xmlns="ESRI.ArcGIS.Mapping.OfficeIntegration.PowerPointInfo">
  <Version>Version1</Version>
  <RequiresSignIn>False</RequiresSignIn>
</EsriMapsInfo>
</file>

<file path=customXml/item373.xml><?xml version="1.0" encoding="utf-8"?>
<EsriMapsInfo xmlns="ESRI.ArcGIS.Mapping.OfficeIntegration.PowerPointInfo">
  <Version>Version1</Version>
  <RequiresSignIn>False</RequiresSignIn>
</EsriMapsInfo>
</file>

<file path=customXml/item374.xml><?xml version="1.0" encoding="utf-8"?>
<EsriMapsInfo xmlns="ESRI.ArcGIS.Mapping.OfficeIntegration.PowerPointInfo">
  <Version>Version1</Version>
  <RequiresSignIn>False</RequiresSignIn>
</EsriMapsInfo>
</file>

<file path=customXml/item375.xml><?xml version="1.0" encoding="utf-8"?>
<EsriMapsInfo xmlns="ESRI.ArcGIS.Mapping.OfficeIntegration.PowerPointInfo">
  <Version>Version1</Version>
  <RequiresSignIn>False</RequiresSignIn>
</EsriMapsInfo>
</file>

<file path=customXml/item376.xml><?xml version="1.0" encoding="utf-8"?>
<EsriMapsInfo xmlns="ESRI.ArcGIS.Mapping.OfficeIntegration.PowerPointInfo">
  <Version>Version1</Version>
  <RequiresSignIn>False</RequiresSignIn>
</EsriMapsInfo>
</file>

<file path=customXml/item377.xml><?xml version="1.0" encoding="utf-8"?>
<EsriMapsInfo xmlns="ESRI.ArcGIS.Mapping.OfficeIntegration.PowerPointInfo">
  <Version>Version1</Version>
  <RequiresSignIn>False</RequiresSignIn>
</EsriMapsInfo>
</file>

<file path=customXml/item378.xml><?xml version="1.0" encoding="utf-8"?>
<EsriMapsInfo xmlns="ESRI.ArcGIS.Mapping.OfficeIntegration.PowerPointInfo">
  <Version>Version1</Version>
  <RequiresSignIn>False</RequiresSignIn>
</EsriMapsInfo>
</file>

<file path=customXml/item379.xml><?xml version="1.0" encoding="utf-8"?>
<EsriMapsInfo xmlns="ESRI.ArcGIS.Mapping.OfficeIntegration.PowerPointInfo">
  <Version>Version1</Version>
  <RequiresSignIn>False</RequiresSignIn>
</EsriMapsInfo>
</file>

<file path=customXml/item38.xml><?xml version="1.0" encoding="utf-8"?>
<EsriMapsInfo xmlns="ESRI.ArcGIS.Mapping.OfficeIntegration.PowerPointInfo">
  <Version>Version1</Version>
  <RequiresSignIn>False</RequiresSignIn>
</EsriMapsInfo>
</file>

<file path=customXml/item380.xml><?xml version="1.0" encoding="utf-8"?>
<EsriMapsInfo xmlns="ESRI.ArcGIS.Mapping.OfficeIntegration.PowerPointInfo">
  <Version>Version1</Version>
  <RequiresSignIn>False</RequiresSignIn>
</EsriMapsInfo>
</file>

<file path=customXml/item381.xml><?xml version="1.0" encoding="utf-8"?>
<EsriMapsInfo xmlns="ESRI.ArcGIS.Mapping.OfficeIntegration.PowerPointInfo">
  <Version>Version1</Version>
  <RequiresSignIn>False</RequiresSignIn>
</EsriMapsInfo>
</file>

<file path=customXml/item382.xml><?xml version="1.0" encoding="utf-8"?>
<EsriMapsInfo xmlns="ESRI.ArcGIS.Mapping.OfficeIntegration.PowerPointInfo">
  <Version>Version1</Version>
  <RequiresSignIn>False</RequiresSignIn>
</EsriMapsInfo>
</file>

<file path=customXml/item39.xml><?xml version="1.0" encoding="utf-8"?>
<EsriMapsInfo xmlns="ESRI.ArcGIS.Mapping.OfficeIntegration.PowerPointInfo">
  <Version>Version1</Version>
  <RequiresSignIn>False</RequiresSignIn>
</EsriMapsInfo>
</file>

<file path=customXml/item4.xml><?xml version="1.0" encoding="utf-8"?>
<EsriMapsInfo xmlns="ESRI.ArcGIS.Mapping.OfficeIntegration.PowerPointInfo">
  <Version>Version1</Version>
  <RequiresSignIn>False</RequiresSignIn>
</EsriMapsInfo>
</file>

<file path=customXml/item40.xml><?xml version="1.0" encoding="utf-8"?>
<EsriMapsInfo xmlns="ESRI.ArcGIS.Mapping.OfficeIntegration.PowerPointInfo">
  <Version>Version1</Version>
  <RequiresSignIn>False</RequiresSignIn>
</EsriMapsInfo>
</file>

<file path=customXml/item41.xml><?xml version="1.0" encoding="utf-8"?>
<EsriMapsInfo xmlns="ESRI.ArcGIS.Mapping.OfficeIntegration.PowerPointInfo">
  <Version>Version1</Version>
  <RequiresSignIn>False</RequiresSignIn>
</EsriMapsInfo>
</file>

<file path=customXml/item42.xml><?xml version="1.0" encoding="utf-8"?>
<EsriMapsInfo xmlns="ESRI.ArcGIS.Mapping.OfficeIntegration.PowerPointInfo">
  <Version>Version1</Version>
  <RequiresSignIn>False</RequiresSignIn>
</EsriMapsInfo>
</file>

<file path=customXml/item43.xml><?xml version="1.0" encoding="utf-8"?>
<EsriMapsInfo xmlns="ESRI.ArcGIS.Mapping.OfficeIntegration.PowerPointInfo">
  <Version>Version1</Version>
  <RequiresSignIn>False</RequiresSignIn>
</EsriMapsInfo>
</file>

<file path=customXml/item44.xml><?xml version="1.0" encoding="utf-8"?>
<EsriMapsInfo xmlns="ESRI.ArcGIS.Mapping.OfficeIntegration.PowerPointInfo">
  <Version>Version1</Version>
  <RequiresSignIn>False</RequiresSignIn>
</EsriMapsInfo>
</file>

<file path=customXml/item45.xml><?xml version="1.0" encoding="utf-8"?>
<EsriMapsInfo xmlns="ESRI.ArcGIS.Mapping.OfficeIntegration.PowerPointInfo">
  <Version>Version1</Version>
  <RequiresSignIn>False</RequiresSignIn>
</EsriMapsInfo>
</file>

<file path=customXml/item46.xml><?xml version="1.0" encoding="utf-8"?>
<EsriMapsInfo xmlns="ESRI.ArcGIS.Mapping.OfficeIntegration.PowerPointInfo">
  <Version>Version1</Version>
  <RequiresSignIn>False</RequiresSignIn>
</EsriMapsInfo>
</file>

<file path=customXml/item47.xml><?xml version="1.0" encoding="utf-8"?>
<EsriMapsInfo xmlns="ESRI.ArcGIS.Mapping.OfficeIntegration.PowerPointInfo">
  <Version>Version1</Version>
  <RequiresSignIn>False</RequiresSignIn>
</EsriMapsInfo>
</file>

<file path=customXml/item48.xml><?xml version="1.0" encoding="utf-8"?>
<EsriMapsInfo xmlns="ESRI.ArcGIS.Mapping.OfficeIntegration.PowerPointInfo">
  <Version>Version1</Version>
  <RequiresSignIn>False</RequiresSignIn>
</EsriMapsInfo>
</file>

<file path=customXml/item49.xml><?xml version="1.0" encoding="utf-8"?>
<EsriMapsInfo xmlns="ESRI.ArcGIS.Mapping.OfficeIntegration.PowerPointInfo">
  <Version>Version1</Version>
  <RequiresSignIn>False</RequiresSignIn>
</EsriMapsInfo>
</file>

<file path=customXml/item5.xml><?xml version="1.0" encoding="utf-8"?>
<EsriMapsInfo xmlns="ESRI.ArcGIS.Mapping.OfficeIntegration.PowerPointInfo">
  <Version>Version1</Version>
  <RequiresSignIn>False</RequiresSignIn>
</EsriMapsInfo>
</file>

<file path=customXml/item50.xml><?xml version="1.0" encoding="utf-8"?>
<EsriMapsInfo xmlns="ESRI.ArcGIS.Mapping.OfficeIntegration.PowerPointInfo">
  <Version>Version1</Version>
  <RequiresSignIn>False</RequiresSignIn>
</EsriMapsInfo>
</file>

<file path=customXml/item51.xml><?xml version="1.0" encoding="utf-8"?>
<EsriMapsInfo xmlns="ESRI.ArcGIS.Mapping.OfficeIntegration.PowerPointInfo">
  <Version>Version1</Version>
  <RequiresSignIn>False</RequiresSignIn>
</EsriMapsInfo>
</file>

<file path=customXml/item52.xml><?xml version="1.0" encoding="utf-8"?>
<EsriMapsInfo xmlns="ESRI.ArcGIS.Mapping.OfficeIntegration.PowerPointInfo">
  <Version>Version1</Version>
  <RequiresSignIn>False</RequiresSignIn>
</EsriMapsInfo>
</file>

<file path=customXml/item53.xml><?xml version="1.0" encoding="utf-8"?>
<EsriMapsInfo xmlns="ESRI.ArcGIS.Mapping.OfficeIntegration.PowerPointInfo">
  <Version>Version1</Version>
  <RequiresSignIn>False</RequiresSignIn>
</EsriMapsInfo>
</file>

<file path=customXml/item54.xml><?xml version="1.0" encoding="utf-8"?>
<EsriMapsInfo xmlns="ESRI.ArcGIS.Mapping.OfficeIntegration.PowerPointInfo">
  <Version>Version1</Version>
  <RequiresSignIn>False</RequiresSignIn>
</EsriMapsInfo>
</file>

<file path=customXml/item55.xml><?xml version="1.0" encoding="utf-8"?>
<EsriMapsInfo xmlns="ESRI.ArcGIS.Mapping.OfficeIntegration.PowerPointInfo">
  <Version>Version1</Version>
  <RequiresSignIn>False</RequiresSignIn>
</EsriMapsInfo>
</file>

<file path=customXml/item56.xml><?xml version="1.0" encoding="utf-8"?>
<EsriMapsInfo xmlns="ESRI.ArcGIS.Mapping.OfficeIntegration.PowerPointInfo">
  <Version>Version1</Version>
  <RequiresSignIn>False</RequiresSignIn>
</EsriMapsInfo>
</file>

<file path=customXml/item57.xml><?xml version="1.0" encoding="utf-8"?>
<EsriMapsInfo xmlns="ESRI.ArcGIS.Mapping.OfficeIntegration.PowerPointInfo">
  <Version>Version1</Version>
  <RequiresSignIn>False</RequiresSignIn>
</EsriMapsInfo>
</file>

<file path=customXml/item58.xml><?xml version="1.0" encoding="utf-8"?>
<EsriMapsInfo xmlns="ESRI.ArcGIS.Mapping.OfficeIntegration.PowerPointInfo">
  <Version>Version1</Version>
  <RequiresSignIn>False</RequiresSignIn>
</EsriMapsInfo>
</file>

<file path=customXml/item59.xml><?xml version="1.0" encoding="utf-8"?>
<EsriMapsInfo xmlns="ESRI.ArcGIS.Mapping.OfficeIntegration.PowerPointInfo">
  <Version>Version1</Version>
  <RequiresSignIn>False</RequiresSignIn>
</EsriMapsInfo>
</file>

<file path=customXml/item6.xml><?xml version="1.0" encoding="utf-8"?>
<EsriMapsInfo xmlns="ESRI.ArcGIS.Mapping.OfficeIntegration.PowerPointInfo">
  <Version>Version1</Version>
  <RequiresSignIn>False</RequiresSignIn>
</EsriMapsInfo>
</file>

<file path=customXml/item60.xml><?xml version="1.0" encoding="utf-8"?>
<EsriMapsInfo xmlns="ESRI.ArcGIS.Mapping.OfficeIntegration.PowerPointInfo">
  <Version>Version1</Version>
  <RequiresSignIn>False</RequiresSignIn>
</EsriMapsInfo>
</file>

<file path=customXml/item61.xml><?xml version="1.0" encoding="utf-8"?>
<EsriMapsInfo xmlns="ESRI.ArcGIS.Mapping.OfficeIntegration.PowerPointInfo">
  <Version>Version1</Version>
  <RequiresSignIn>False</RequiresSignIn>
</EsriMapsInfo>
</file>

<file path=customXml/item62.xml><?xml version="1.0" encoding="utf-8"?>
<EsriMapsInfo xmlns="ESRI.ArcGIS.Mapping.OfficeIntegration.PowerPointInfo">
  <Version>Version1</Version>
  <RequiresSignIn>False</RequiresSignIn>
</EsriMapsInfo>
</file>

<file path=customXml/item63.xml><?xml version="1.0" encoding="utf-8"?>
<EsriMapsInfo xmlns="ESRI.ArcGIS.Mapping.OfficeIntegration.PowerPointInfo">
  <Version>Version1</Version>
  <RequiresSignIn>False</RequiresSignIn>
</EsriMapsInfo>
</file>

<file path=customXml/item64.xml><?xml version="1.0" encoding="utf-8"?>
<EsriMapsInfo xmlns="ESRI.ArcGIS.Mapping.OfficeIntegration.PowerPointInfo">
  <Version>Version1</Version>
  <RequiresSignIn>False</RequiresSignIn>
</EsriMapsInfo>
</file>

<file path=customXml/item65.xml><?xml version="1.0" encoding="utf-8"?>
<EsriMapsInfo xmlns="ESRI.ArcGIS.Mapping.OfficeIntegration.PowerPointInfo">
  <Version>Version1</Version>
  <RequiresSignIn>False</RequiresSignIn>
</EsriMapsInfo>
</file>

<file path=customXml/item66.xml><?xml version="1.0" encoding="utf-8"?>
<EsriMapsInfo xmlns="ESRI.ArcGIS.Mapping.OfficeIntegration.PowerPointInfo">
  <Version>Version1</Version>
  <RequiresSignIn>False</RequiresSignIn>
</EsriMapsInfo>
</file>

<file path=customXml/item67.xml><?xml version="1.0" encoding="utf-8"?>
<EsriMapsInfo xmlns="ESRI.ArcGIS.Mapping.OfficeIntegration.PowerPointInfo">
  <Version>Version1</Version>
  <RequiresSignIn>False</RequiresSignIn>
</EsriMapsInfo>
</file>

<file path=customXml/item68.xml><?xml version="1.0" encoding="utf-8"?>
<EsriMapsInfo xmlns="ESRI.ArcGIS.Mapping.OfficeIntegration.PowerPointInfo">
  <Version>Version1</Version>
  <RequiresSignIn>False</RequiresSignIn>
</EsriMapsInfo>
</file>

<file path=customXml/item69.xml><?xml version="1.0" encoding="utf-8"?>
<EsriMapsInfo xmlns="ESRI.ArcGIS.Mapping.OfficeIntegration.PowerPointInfo">
  <Version>Version1</Version>
  <RequiresSignIn>False</RequiresSignIn>
</EsriMapsInfo>
</file>

<file path=customXml/item7.xml><?xml version="1.0" encoding="utf-8"?>
<EsriMapsInfo xmlns="ESRI.ArcGIS.Mapping.OfficeIntegration.PowerPointInfo">
  <Version>Version1</Version>
  <RequiresSignIn>False</RequiresSignIn>
</EsriMapsInfo>
</file>

<file path=customXml/item70.xml><?xml version="1.0" encoding="utf-8"?>
<EsriMapsInfo xmlns="ESRI.ArcGIS.Mapping.OfficeIntegration.PowerPointInfo">
  <Version>Version1</Version>
  <RequiresSignIn>False</RequiresSignIn>
</EsriMapsInfo>
</file>

<file path=customXml/item71.xml><?xml version="1.0" encoding="utf-8"?>
<EsriMapsInfo xmlns="ESRI.ArcGIS.Mapping.OfficeIntegration.PowerPointInfo">
  <Version>Version1</Version>
  <RequiresSignIn>False</RequiresSignIn>
</EsriMapsInfo>
</file>

<file path=customXml/item72.xml><?xml version="1.0" encoding="utf-8"?>
<EsriMapsInfo xmlns="ESRI.ArcGIS.Mapping.OfficeIntegration.PowerPointInfo">
  <Version>Version1</Version>
  <RequiresSignIn>False</RequiresSignIn>
</EsriMapsInfo>
</file>

<file path=customXml/item73.xml><?xml version="1.0" encoding="utf-8"?>
<EsriMapsInfo xmlns="ESRI.ArcGIS.Mapping.OfficeIntegration.PowerPointInfo">
  <Version>Version1</Version>
  <RequiresSignIn>False</RequiresSignIn>
</EsriMapsInfo>
</file>

<file path=customXml/item74.xml><?xml version="1.0" encoding="utf-8"?>
<EsriMapsInfo xmlns="ESRI.ArcGIS.Mapping.OfficeIntegration.PowerPointInfo">
  <Version>Version1</Version>
  <RequiresSignIn>False</RequiresSignIn>
</EsriMapsInfo>
</file>

<file path=customXml/item75.xml><?xml version="1.0" encoding="utf-8"?>
<EsriMapsInfo xmlns="ESRI.ArcGIS.Mapping.OfficeIntegration.PowerPointInfo">
  <Version>Version1</Version>
  <RequiresSignIn>False</RequiresSignIn>
</EsriMapsInfo>
</file>

<file path=customXml/item76.xml><?xml version="1.0" encoding="utf-8"?>
<EsriMapsInfo xmlns="ESRI.ArcGIS.Mapping.OfficeIntegration.PowerPointInfo">
  <Version>Version1</Version>
  <RequiresSignIn>False</RequiresSignIn>
</EsriMapsInfo>
</file>

<file path=customXml/item77.xml><?xml version="1.0" encoding="utf-8"?>
<EsriMapsInfo xmlns="ESRI.ArcGIS.Mapping.OfficeIntegration.PowerPointInfo">
  <Version>Version1</Version>
  <RequiresSignIn>False</RequiresSignIn>
</EsriMapsInfo>
</file>

<file path=customXml/item78.xml><?xml version="1.0" encoding="utf-8"?>
<EsriMapsInfo xmlns="ESRI.ArcGIS.Mapping.OfficeIntegration.PowerPointInfo">
  <Version>Version1</Version>
  <RequiresSignIn>False</RequiresSignIn>
</EsriMapsInfo>
</file>

<file path=customXml/item79.xml><?xml version="1.0" encoding="utf-8"?>
<EsriMapsInfo xmlns="ESRI.ArcGIS.Mapping.OfficeIntegration.PowerPointInfo">
  <Version>Version1</Version>
  <RequiresSignIn>False</RequiresSignIn>
</EsriMapsInfo>
</file>

<file path=customXml/item8.xml><?xml version="1.0" encoding="utf-8"?>
<EsriMapsInfo xmlns="ESRI.ArcGIS.Mapping.OfficeIntegration.PowerPointInfo">
  <Version>Version1</Version>
  <RequiresSignIn>False</RequiresSignIn>
</EsriMapsInfo>
</file>

<file path=customXml/item80.xml><?xml version="1.0" encoding="utf-8"?>
<EsriMapsInfo xmlns="ESRI.ArcGIS.Mapping.OfficeIntegration.PowerPointInfo">
  <Version>Version1</Version>
  <RequiresSignIn>False</RequiresSignIn>
</EsriMapsInfo>
</file>

<file path=customXml/item81.xml><?xml version="1.0" encoding="utf-8"?>
<EsriMapsInfo xmlns="ESRI.ArcGIS.Mapping.OfficeIntegration.PowerPointInfo">
  <Version>Version1</Version>
  <RequiresSignIn>False</RequiresSignIn>
</EsriMapsInfo>
</file>

<file path=customXml/item82.xml><?xml version="1.0" encoding="utf-8"?>
<EsriMapsInfo xmlns="ESRI.ArcGIS.Mapping.OfficeIntegration.PowerPointInfo">
  <Version>Version1</Version>
  <RequiresSignIn>False</RequiresSignIn>
</EsriMapsInfo>
</file>

<file path=customXml/item83.xml><?xml version="1.0" encoding="utf-8"?>
<EsriMapsInfo xmlns="ESRI.ArcGIS.Mapping.OfficeIntegration.PowerPointInfo">
  <Version>Version1</Version>
  <RequiresSignIn>False</RequiresSignIn>
</EsriMapsInfo>
</file>

<file path=customXml/item84.xml><?xml version="1.0" encoding="utf-8"?>
<EsriMapsInfo xmlns="ESRI.ArcGIS.Mapping.OfficeIntegration.PowerPointInfo">
  <Version>Version1</Version>
  <RequiresSignIn>False</RequiresSignIn>
</EsriMapsInfo>
</file>

<file path=customXml/item85.xml><?xml version="1.0" encoding="utf-8"?>
<EsriMapsInfo xmlns="ESRI.ArcGIS.Mapping.OfficeIntegration.PowerPointInfo">
  <Version>Version1</Version>
  <RequiresSignIn>False</RequiresSignIn>
</EsriMapsInfo>
</file>

<file path=customXml/item86.xml><?xml version="1.0" encoding="utf-8"?>
<EsriMapsInfo xmlns="ESRI.ArcGIS.Mapping.OfficeIntegration.PowerPointInfo">
  <Version>Version1</Version>
  <RequiresSignIn>False</RequiresSignIn>
</EsriMapsInfo>
</file>

<file path=customXml/item87.xml><?xml version="1.0" encoding="utf-8"?>
<EsriMapsInfo xmlns="ESRI.ArcGIS.Mapping.OfficeIntegration.PowerPointInfo">
  <Version>Version1</Version>
  <RequiresSignIn>False</RequiresSignIn>
</EsriMapsInfo>
</file>

<file path=customXml/item88.xml><?xml version="1.0" encoding="utf-8"?>
<EsriMapsInfo xmlns="ESRI.ArcGIS.Mapping.OfficeIntegration.PowerPointInfo">
  <Version>Version1</Version>
  <RequiresSignIn>False</RequiresSignIn>
</EsriMapsInfo>
</file>

<file path=customXml/item89.xml><?xml version="1.0" encoding="utf-8"?>
<EsriMapsInfo xmlns="ESRI.ArcGIS.Mapping.OfficeIntegration.PowerPointInfo">
  <Version>Version1</Version>
  <RequiresSignIn>False</RequiresSignIn>
</EsriMapsInfo>
</file>

<file path=customXml/item9.xml><?xml version="1.0" encoding="utf-8"?>
<EsriMapsInfo xmlns="ESRI.ArcGIS.Mapping.OfficeIntegration.PowerPointInfo">
  <Version>Version1</Version>
  <RequiresSignIn>False</RequiresSignIn>
</EsriMapsInfo>
</file>

<file path=customXml/item90.xml><?xml version="1.0" encoding="utf-8"?>
<EsriMapsInfo xmlns="ESRI.ArcGIS.Mapping.OfficeIntegration.PowerPointInfo">
  <Version>Version1</Version>
  <RequiresSignIn>False</RequiresSignIn>
</EsriMapsInfo>
</file>

<file path=customXml/item91.xml><?xml version="1.0" encoding="utf-8"?>
<EsriMapsInfo xmlns="ESRI.ArcGIS.Mapping.OfficeIntegration.PowerPointInfo">
  <Version>Version1</Version>
  <RequiresSignIn>False</RequiresSignIn>
</EsriMapsInfo>
</file>

<file path=customXml/item92.xml><?xml version="1.0" encoding="utf-8"?>
<EsriMapsInfo xmlns="ESRI.ArcGIS.Mapping.OfficeIntegration.PowerPointInfo">
  <Version>Version1</Version>
  <RequiresSignIn>False</RequiresSignIn>
</EsriMapsInfo>
</file>

<file path=customXml/item93.xml><?xml version="1.0" encoding="utf-8"?>
<EsriMapsInfo xmlns="ESRI.ArcGIS.Mapping.OfficeIntegration.PowerPointInfo">
  <Version>Version1</Version>
  <RequiresSignIn>False</RequiresSignIn>
</EsriMapsInfo>
</file>

<file path=customXml/item94.xml><?xml version="1.0" encoding="utf-8"?>
<EsriMapsInfo xmlns="ESRI.ArcGIS.Mapping.OfficeIntegration.PowerPointInfo">
  <Version>Version1</Version>
  <RequiresSignIn>False</RequiresSignIn>
</EsriMapsInfo>
</file>

<file path=customXml/item95.xml><?xml version="1.0" encoding="utf-8"?>
<EsriMapsInfo xmlns="ESRI.ArcGIS.Mapping.OfficeIntegration.PowerPointInfo">
  <Version>Version1</Version>
  <RequiresSignIn>False</RequiresSignIn>
</EsriMapsInfo>
</file>

<file path=customXml/item96.xml><?xml version="1.0" encoding="utf-8"?>
<EsriMapsInfo xmlns="ESRI.ArcGIS.Mapping.OfficeIntegration.PowerPointInfo">
  <Version>Version1</Version>
  <RequiresSignIn>False</RequiresSignIn>
</EsriMapsInfo>
</file>

<file path=customXml/item97.xml><?xml version="1.0" encoding="utf-8"?>
<EsriMapsInfo xmlns="ESRI.ArcGIS.Mapping.OfficeIntegration.PowerPointInfo">
  <Version>Version1</Version>
  <RequiresSignIn>False</RequiresSignIn>
</EsriMapsInfo>
</file>

<file path=customXml/item98.xml><?xml version="1.0" encoding="utf-8"?>
<EsriMapsInfo xmlns="ESRI.ArcGIS.Mapping.OfficeIntegration.PowerPointInfo">
  <Version>Version1</Version>
  <RequiresSignIn>False</RequiresSignIn>
</EsriMapsInfo>
</file>

<file path=customXml/item99.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0332D3EC-BA58-401F-9BAE-368E4C732559}">
  <ds:schemaRefs>
    <ds:schemaRef ds:uri="ESRI.ArcGIS.Mapping.OfficeIntegration.PowerPointInfo"/>
  </ds:schemaRefs>
</ds:datastoreItem>
</file>

<file path=customXml/itemProps10.xml><?xml version="1.0" encoding="utf-8"?>
<ds:datastoreItem xmlns:ds="http://schemas.openxmlformats.org/officeDocument/2006/customXml" ds:itemID="{11C49165-6744-4FCF-8A9D-AF8D21A7F282}">
  <ds:schemaRefs>
    <ds:schemaRef ds:uri="ESRI.ArcGIS.Mapping.OfficeIntegration.PowerPointInfo"/>
  </ds:schemaRefs>
</ds:datastoreItem>
</file>

<file path=customXml/itemProps100.xml><?xml version="1.0" encoding="utf-8"?>
<ds:datastoreItem xmlns:ds="http://schemas.openxmlformats.org/officeDocument/2006/customXml" ds:itemID="{142558E2-DDD7-4922-AD8C-1ACF299FB85C}">
  <ds:schemaRefs>
    <ds:schemaRef ds:uri="ESRI.ArcGIS.Mapping.OfficeIntegration.PowerPointInfo"/>
  </ds:schemaRefs>
</ds:datastoreItem>
</file>

<file path=customXml/itemProps101.xml><?xml version="1.0" encoding="utf-8"?>
<ds:datastoreItem xmlns:ds="http://schemas.openxmlformats.org/officeDocument/2006/customXml" ds:itemID="{1740FF9F-3908-4B5C-B14D-39EA5EC4D3E9}">
  <ds:schemaRefs>
    <ds:schemaRef ds:uri="ESRI.ArcGIS.Mapping.OfficeIntegration.PowerPointInfo"/>
  </ds:schemaRefs>
</ds:datastoreItem>
</file>

<file path=customXml/itemProps102.xml><?xml version="1.0" encoding="utf-8"?>
<ds:datastoreItem xmlns:ds="http://schemas.openxmlformats.org/officeDocument/2006/customXml" ds:itemID="{E53122F0-1C3F-4B70-8E5D-CEC4092D37E0}">
  <ds:schemaRefs>
    <ds:schemaRef ds:uri="ESRI.ArcGIS.Mapping.OfficeIntegration.PowerPointInfo"/>
  </ds:schemaRefs>
</ds:datastoreItem>
</file>

<file path=customXml/itemProps103.xml><?xml version="1.0" encoding="utf-8"?>
<ds:datastoreItem xmlns:ds="http://schemas.openxmlformats.org/officeDocument/2006/customXml" ds:itemID="{51520256-8A61-4ED8-84DE-A1D90EF81470}">
  <ds:schemaRefs>
    <ds:schemaRef ds:uri="ESRI.ArcGIS.Mapping.OfficeIntegration.PowerPointInfo"/>
  </ds:schemaRefs>
</ds:datastoreItem>
</file>

<file path=customXml/itemProps104.xml><?xml version="1.0" encoding="utf-8"?>
<ds:datastoreItem xmlns:ds="http://schemas.openxmlformats.org/officeDocument/2006/customXml" ds:itemID="{CEA89CB2-5030-4296-8AD2-027969D8367A}">
  <ds:schemaRefs>
    <ds:schemaRef ds:uri="ESRI.ArcGIS.Mapping.OfficeIntegration.PowerPointInfo"/>
  </ds:schemaRefs>
</ds:datastoreItem>
</file>

<file path=customXml/itemProps105.xml><?xml version="1.0" encoding="utf-8"?>
<ds:datastoreItem xmlns:ds="http://schemas.openxmlformats.org/officeDocument/2006/customXml" ds:itemID="{1EBDFA33-9F8B-4A3F-B3F9-24444FF35F57}">
  <ds:schemaRefs>
    <ds:schemaRef ds:uri="ESRI.ArcGIS.Mapping.OfficeIntegration.PowerPointInfo"/>
  </ds:schemaRefs>
</ds:datastoreItem>
</file>

<file path=customXml/itemProps106.xml><?xml version="1.0" encoding="utf-8"?>
<ds:datastoreItem xmlns:ds="http://schemas.openxmlformats.org/officeDocument/2006/customXml" ds:itemID="{2C65C7E6-9D99-43C5-BF6B-968FD5F3FB5A}">
  <ds:schemaRefs>
    <ds:schemaRef ds:uri="ESRI.ArcGIS.Mapping.OfficeIntegration.PowerPointInfo"/>
  </ds:schemaRefs>
</ds:datastoreItem>
</file>

<file path=customXml/itemProps107.xml><?xml version="1.0" encoding="utf-8"?>
<ds:datastoreItem xmlns:ds="http://schemas.openxmlformats.org/officeDocument/2006/customXml" ds:itemID="{119CF6AE-C745-43B6-BBC0-8D16420C85F0}">
  <ds:schemaRefs>
    <ds:schemaRef ds:uri="ESRI.ArcGIS.Mapping.OfficeIntegration.PowerPointInfo"/>
  </ds:schemaRefs>
</ds:datastoreItem>
</file>

<file path=customXml/itemProps108.xml><?xml version="1.0" encoding="utf-8"?>
<ds:datastoreItem xmlns:ds="http://schemas.openxmlformats.org/officeDocument/2006/customXml" ds:itemID="{CF4D5CDE-8BA2-4DF6-936B-D162A971AF43}">
  <ds:schemaRefs>
    <ds:schemaRef ds:uri="ESRI.ArcGIS.Mapping.OfficeIntegration.PowerPointInfo"/>
  </ds:schemaRefs>
</ds:datastoreItem>
</file>

<file path=customXml/itemProps109.xml><?xml version="1.0" encoding="utf-8"?>
<ds:datastoreItem xmlns:ds="http://schemas.openxmlformats.org/officeDocument/2006/customXml" ds:itemID="{502D2660-3583-423F-B3A4-87636544B062}">
  <ds:schemaRefs>
    <ds:schemaRef ds:uri="ESRI.ArcGIS.Mapping.OfficeIntegration.PowerPointInfo"/>
  </ds:schemaRefs>
</ds:datastoreItem>
</file>

<file path=customXml/itemProps11.xml><?xml version="1.0" encoding="utf-8"?>
<ds:datastoreItem xmlns:ds="http://schemas.openxmlformats.org/officeDocument/2006/customXml" ds:itemID="{22B233C7-125A-41A2-8EAD-6F48DCEF1C17}">
  <ds:schemaRefs>
    <ds:schemaRef ds:uri="ESRI.ArcGIS.Mapping.OfficeIntegration.PowerPointInfo"/>
  </ds:schemaRefs>
</ds:datastoreItem>
</file>

<file path=customXml/itemProps110.xml><?xml version="1.0" encoding="utf-8"?>
<ds:datastoreItem xmlns:ds="http://schemas.openxmlformats.org/officeDocument/2006/customXml" ds:itemID="{8D62E4FF-5B23-405B-B584-1265A229D005}">
  <ds:schemaRefs>
    <ds:schemaRef ds:uri="ESRI.ArcGIS.Mapping.OfficeIntegration.PowerPointInfo"/>
  </ds:schemaRefs>
</ds:datastoreItem>
</file>

<file path=customXml/itemProps111.xml><?xml version="1.0" encoding="utf-8"?>
<ds:datastoreItem xmlns:ds="http://schemas.openxmlformats.org/officeDocument/2006/customXml" ds:itemID="{0D3040A2-DFFB-4CA6-8EB7-6D64D5BD700C}">
  <ds:schemaRefs>
    <ds:schemaRef ds:uri="ESRI.ArcGIS.Mapping.OfficeIntegration.PowerPointInfo"/>
  </ds:schemaRefs>
</ds:datastoreItem>
</file>

<file path=customXml/itemProps112.xml><?xml version="1.0" encoding="utf-8"?>
<ds:datastoreItem xmlns:ds="http://schemas.openxmlformats.org/officeDocument/2006/customXml" ds:itemID="{783D9C5D-5EDF-434E-900A-8C79B0807FC0}">
  <ds:schemaRefs>
    <ds:schemaRef ds:uri="ESRI.ArcGIS.Mapping.OfficeIntegration.PowerPointInfo"/>
  </ds:schemaRefs>
</ds:datastoreItem>
</file>

<file path=customXml/itemProps113.xml><?xml version="1.0" encoding="utf-8"?>
<ds:datastoreItem xmlns:ds="http://schemas.openxmlformats.org/officeDocument/2006/customXml" ds:itemID="{255576EB-7CB5-4D7F-929C-53620353330C}">
  <ds:schemaRefs>
    <ds:schemaRef ds:uri="ESRI.ArcGIS.Mapping.OfficeIntegration.PowerPointInfo"/>
  </ds:schemaRefs>
</ds:datastoreItem>
</file>

<file path=customXml/itemProps114.xml><?xml version="1.0" encoding="utf-8"?>
<ds:datastoreItem xmlns:ds="http://schemas.openxmlformats.org/officeDocument/2006/customXml" ds:itemID="{2A5ED05E-9541-4B6E-913A-D0801E303B17}">
  <ds:schemaRefs>
    <ds:schemaRef ds:uri="ESRI.ArcGIS.Mapping.OfficeIntegration.PowerPointInfo"/>
  </ds:schemaRefs>
</ds:datastoreItem>
</file>

<file path=customXml/itemProps115.xml><?xml version="1.0" encoding="utf-8"?>
<ds:datastoreItem xmlns:ds="http://schemas.openxmlformats.org/officeDocument/2006/customXml" ds:itemID="{67B11CBD-E602-449F-A74B-8A7D125A4CCA}">
  <ds:schemaRefs>
    <ds:schemaRef ds:uri="ESRI.ArcGIS.Mapping.OfficeIntegration.PowerPointInfo"/>
  </ds:schemaRefs>
</ds:datastoreItem>
</file>

<file path=customXml/itemProps116.xml><?xml version="1.0" encoding="utf-8"?>
<ds:datastoreItem xmlns:ds="http://schemas.openxmlformats.org/officeDocument/2006/customXml" ds:itemID="{F0A59F30-1AFA-48BB-9EB6-FE0FEC84EF4D}">
  <ds:schemaRefs>
    <ds:schemaRef ds:uri="ESRI.ArcGIS.Mapping.OfficeIntegration.PowerPointInfo"/>
  </ds:schemaRefs>
</ds:datastoreItem>
</file>

<file path=customXml/itemProps117.xml><?xml version="1.0" encoding="utf-8"?>
<ds:datastoreItem xmlns:ds="http://schemas.openxmlformats.org/officeDocument/2006/customXml" ds:itemID="{38D4682D-AAE8-4EE5-9471-82478887B09D}">
  <ds:schemaRefs>
    <ds:schemaRef ds:uri="ESRI.ArcGIS.Mapping.OfficeIntegration.PowerPointInfo"/>
  </ds:schemaRefs>
</ds:datastoreItem>
</file>

<file path=customXml/itemProps118.xml><?xml version="1.0" encoding="utf-8"?>
<ds:datastoreItem xmlns:ds="http://schemas.openxmlformats.org/officeDocument/2006/customXml" ds:itemID="{0970975A-3B4B-4A8A-B40A-4BC40112CBC3}">
  <ds:schemaRefs>
    <ds:schemaRef ds:uri="ESRI.ArcGIS.Mapping.OfficeIntegration.PowerPointInfo"/>
  </ds:schemaRefs>
</ds:datastoreItem>
</file>

<file path=customXml/itemProps119.xml><?xml version="1.0" encoding="utf-8"?>
<ds:datastoreItem xmlns:ds="http://schemas.openxmlformats.org/officeDocument/2006/customXml" ds:itemID="{63B10566-196F-488D-A6EC-663D2FB83CFC}">
  <ds:schemaRefs>
    <ds:schemaRef ds:uri="ESRI.ArcGIS.Mapping.OfficeIntegration.PowerPointInfo"/>
  </ds:schemaRefs>
</ds:datastoreItem>
</file>

<file path=customXml/itemProps12.xml><?xml version="1.0" encoding="utf-8"?>
<ds:datastoreItem xmlns:ds="http://schemas.openxmlformats.org/officeDocument/2006/customXml" ds:itemID="{0A15DB69-456C-4BCD-BE1C-7C5FF2CF0BE6}">
  <ds:schemaRefs>
    <ds:schemaRef ds:uri="ESRI.ArcGIS.Mapping.OfficeIntegration.PowerPointInfo"/>
  </ds:schemaRefs>
</ds:datastoreItem>
</file>

<file path=customXml/itemProps120.xml><?xml version="1.0" encoding="utf-8"?>
<ds:datastoreItem xmlns:ds="http://schemas.openxmlformats.org/officeDocument/2006/customXml" ds:itemID="{72B2FB24-CD34-4ACB-84EA-EE3A9C0DBA76}">
  <ds:schemaRefs>
    <ds:schemaRef ds:uri="ESRI.ArcGIS.Mapping.OfficeIntegration.PowerPointInfo"/>
  </ds:schemaRefs>
</ds:datastoreItem>
</file>

<file path=customXml/itemProps121.xml><?xml version="1.0" encoding="utf-8"?>
<ds:datastoreItem xmlns:ds="http://schemas.openxmlformats.org/officeDocument/2006/customXml" ds:itemID="{7B55924B-FE8D-4B62-8929-78439AB2355D}">
  <ds:schemaRefs>
    <ds:schemaRef ds:uri="ESRI.ArcGIS.Mapping.OfficeIntegration.PowerPointInfo"/>
  </ds:schemaRefs>
</ds:datastoreItem>
</file>

<file path=customXml/itemProps122.xml><?xml version="1.0" encoding="utf-8"?>
<ds:datastoreItem xmlns:ds="http://schemas.openxmlformats.org/officeDocument/2006/customXml" ds:itemID="{99AAC2B7-EBA5-4DD1-BCD2-845DAD995047}">
  <ds:schemaRefs>
    <ds:schemaRef ds:uri="ESRI.ArcGIS.Mapping.OfficeIntegration.PowerPointInfo"/>
  </ds:schemaRefs>
</ds:datastoreItem>
</file>

<file path=customXml/itemProps123.xml><?xml version="1.0" encoding="utf-8"?>
<ds:datastoreItem xmlns:ds="http://schemas.openxmlformats.org/officeDocument/2006/customXml" ds:itemID="{0918324F-EE06-4794-A075-21397545395F}">
  <ds:schemaRefs>
    <ds:schemaRef ds:uri="ESRI.ArcGIS.Mapping.OfficeIntegration.PowerPointInfo"/>
  </ds:schemaRefs>
</ds:datastoreItem>
</file>

<file path=customXml/itemProps124.xml><?xml version="1.0" encoding="utf-8"?>
<ds:datastoreItem xmlns:ds="http://schemas.openxmlformats.org/officeDocument/2006/customXml" ds:itemID="{64764A54-A526-4E88-98A0-E82FD4302373}">
  <ds:schemaRefs>
    <ds:schemaRef ds:uri="ESRI.ArcGIS.Mapping.OfficeIntegration.PowerPointInfo"/>
  </ds:schemaRefs>
</ds:datastoreItem>
</file>

<file path=customXml/itemProps125.xml><?xml version="1.0" encoding="utf-8"?>
<ds:datastoreItem xmlns:ds="http://schemas.openxmlformats.org/officeDocument/2006/customXml" ds:itemID="{56DA51DF-1B75-4059-9E73-FE32B5F2387F}">
  <ds:schemaRefs>
    <ds:schemaRef ds:uri="ESRI.ArcGIS.Mapping.OfficeIntegration.PowerPointInfo"/>
  </ds:schemaRefs>
</ds:datastoreItem>
</file>

<file path=customXml/itemProps126.xml><?xml version="1.0" encoding="utf-8"?>
<ds:datastoreItem xmlns:ds="http://schemas.openxmlformats.org/officeDocument/2006/customXml" ds:itemID="{6CD03F12-CA5A-48F1-BE0E-9FD39A770F5D}">
  <ds:schemaRefs>
    <ds:schemaRef ds:uri="ESRI.ArcGIS.Mapping.OfficeIntegration.PowerPointInfo"/>
  </ds:schemaRefs>
</ds:datastoreItem>
</file>

<file path=customXml/itemProps127.xml><?xml version="1.0" encoding="utf-8"?>
<ds:datastoreItem xmlns:ds="http://schemas.openxmlformats.org/officeDocument/2006/customXml" ds:itemID="{4A5B13E0-CA77-428B-9F11-42E5E825CF51}">
  <ds:schemaRefs>
    <ds:schemaRef ds:uri="ESRI.ArcGIS.Mapping.OfficeIntegration.PowerPointInfo"/>
  </ds:schemaRefs>
</ds:datastoreItem>
</file>

<file path=customXml/itemProps128.xml><?xml version="1.0" encoding="utf-8"?>
<ds:datastoreItem xmlns:ds="http://schemas.openxmlformats.org/officeDocument/2006/customXml" ds:itemID="{5384BDBF-05E9-4DC8-BA13-6878E519FC6A}">
  <ds:schemaRefs>
    <ds:schemaRef ds:uri="ESRI.ArcGIS.Mapping.OfficeIntegration.PowerPointInfo"/>
  </ds:schemaRefs>
</ds:datastoreItem>
</file>

<file path=customXml/itemProps129.xml><?xml version="1.0" encoding="utf-8"?>
<ds:datastoreItem xmlns:ds="http://schemas.openxmlformats.org/officeDocument/2006/customXml" ds:itemID="{DA90E9E3-D3ED-44DF-8D31-A8FE0F586AB6}">
  <ds:schemaRefs>
    <ds:schemaRef ds:uri="ESRI.ArcGIS.Mapping.OfficeIntegration.PowerPointInfo"/>
  </ds:schemaRefs>
</ds:datastoreItem>
</file>

<file path=customXml/itemProps13.xml><?xml version="1.0" encoding="utf-8"?>
<ds:datastoreItem xmlns:ds="http://schemas.openxmlformats.org/officeDocument/2006/customXml" ds:itemID="{203EEB8C-E283-4143-8025-A8A6DDD75C99}">
  <ds:schemaRefs>
    <ds:schemaRef ds:uri="ESRI.ArcGIS.Mapping.OfficeIntegration.PowerPointInfo"/>
  </ds:schemaRefs>
</ds:datastoreItem>
</file>

<file path=customXml/itemProps130.xml><?xml version="1.0" encoding="utf-8"?>
<ds:datastoreItem xmlns:ds="http://schemas.openxmlformats.org/officeDocument/2006/customXml" ds:itemID="{2CE283C2-CE26-4B0A-A206-1B884C6940CF}">
  <ds:schemaRefs>
    <ds:schemaRef ds:uri="ESRI.ArcGIS.Mapping.OfficeIntegration.PowerPointInfo"/>
  </ds:schemaRefs>
</ds:datastoreItem>
</file>

<file path=customXml/itemProps131.xml><?xml version="1.0" encoding="utf-8"?>
<ds:datastoreItem xmlns:ds="http://schemas.openxmlformats.org/officeDocument/2006/customXml" ds:itemID="{53370C51-3CD3-4C54-9070-04EDA374BB68}">
  <ds:schemaRefs>
    <ds:schemaRef ds:uri="ESRI.ArcGIS.Mapping.OfficeIntegration.PowerPointInfo"/>
  </ds:schemaRefs>
</ds:datastoreItem>
</file>

<file path=customXml/itemProps132.xml><?xml version="1.0" encoding="utf-8"?>
<ds:datastoreItem xmlns:ds="http://schemas.openxmlformats.org/officeDocument/2006/customXml" ds:itemID="{159349AD-BA4F-4389-B41E-BAA36CA54766}">
  <ds:schemaRefs>
    <ds:schemaRef ds:uri="ESRI.ArcGIS.Mapping.OfficeIntegration.PowerPointInfo"/>
  </ds:schemaRefs>
</ds:datastoreItem>
</file>

<file path=customXml/itemProps133.xml><?xml version="1.0" encoding="utf-8"?>
<ds:datastoreItem xmlns:ds="http://schemas.openxmlformats.org/officeDocument/2006/customXml" ds:itemID="{ECD74D96-6AAB-451B-870C-68166F718474}">
  <ds:schemaRefs>
    <ds:schemaRef ds:uri="ESRI.ArcGIS.Mapping.OfficeIntegration.PowerPointInfo"/>
  </ds:schemaRefs>
</ds:datastoreItem>
</file>

<file path=customXml/itemProps134.xml><?xml version="1.0" encoding="utf-8"?>
<ds:datastoreItem xmlns:ds="http://schemas.openxmlformats.org/officeDocument/2006/customXml" ds:itemID="{7B0366D0-4D85-432C-8CD1-7C394C68A2CB}">
  <ds:schemaRefs>
    <ds:schemaRef ds:uri="ESRI.ArcGIS.Mapping.OfficeIntegration.PowerPointInfo"/>
  </ds:schemaRefs>
</ds:datastoreItem>
</file>

<file path=customXml/itemProps135.xml><?xml version="1.0" encoding="utf-8"?>
<ds:datastoreItem xmlns:ds="http://schemas.openxmlformats.org/officeDocument/2006/customXml" ds:itemID="{7D2FF132-DA4C-48E5-98C0-50B54E3AD2E7}">
  <ds:schemaRefs>
    <ds:schemaRef ds:uri="ESRI.ArcGIS.Mapping.OfficeIntegration.PowerPointInfo"/>
  </ds:schemaRefs>
</ds:datastoreItem>
</file>

<file path=customXml/itemProps136.xml><?xml version="1.0" encoding="utf-8"?>
<ds:datastoreItem xmlns:ds="http://schemas.openxmlformats.org/officeDocument/2006/customXml" ds:itemID="{C50E0610-092B-4138-B607-7F96C42B42E5}">
  <ds:schemaRefs>
    <ds:schemaRef ds:uri="ESRI.ArcGIS.Mapping.OfficeIntegration.PowerPointInfo"/>
  </ds:schemaRefs>
</ds:datastoreItem>
</file>

<file path=customXml/itemProps137.xml><?xml version="1.0" encoding="utf-8"?>
<ds:datastoreItem xmlns:ds="http://schemas.openxmlformats.org/officeDocument/2006/customXml" ds:itemID="{96E3C855-F26D-4F12-AF37-CF8D78B5B8FA}">
  <ds:schemaRefs>
    <ds:schemaRef ds:uri="ESRI.ArcGIS.Mapping.OfficeIntegration.PowerPointInfo"/>
  </ds:schemaRefs>
</ds:datastoreItem>
</file>

<file path=customXml/itemProps138.xml><?xml version="1.0" encoding="utf-8"?>
<ds:datastoreItem xmlns:ds="http://schemas.openxmlformats.org/officeDocument/2006/customXml" ds:itemID="{556F0F0D-0F87-4AC2-A436-409D655ACE30}">
  <ds:schemaRefs>
    <ds:schemaRef ds:uri="ESRI.ArcGIS.Mapping.OfficeIntegration.PowerPointInfo"/>
  </ds:schemaRefs>
</ds:datastoreItem>
</file>

<file path=customXml/itemProps139.xml><?xml version="1.0" encoding="utf-8"?>
<ds:datastoreItem xmlns:ds="http://schemas.openxmlformats.org/officeDocument/2006/customXml" ds:itemID="{8D203113-39AC-4A65-BC91-6862A08405A8}">
  <ds:schemaRefs>
    <ds:schemaRef ds:uri="ESRI.ArcGIS.Mapping.OfficeIntegration.PowerPointInfo"/>
  </ds:schemaRefs>
</ds:datastoreItem>
</file>

<file path=customXml/itemProps14.xml><?xml version="1.0" encoding="utf-8"?>
<ds:datastoreItem xmlns:ds="http://schemas.openxmlformats.org/officeDocument/2006/customXml" ds:itemID="{50F7489F-28AC-4178-801D-DCE76C72139D}">
  <ds:schemaRefs>
    <ds:schemaRef ds:uri="ESRI.ArcGIS.Mapping.OfficeIntegration.PowerPointInfo"/>
  </ds:schemaRefs>
</ds:datastoreItem>
</file>

<file path=customXml/itemProps140.xml><?xml version="1.0" encoding="utf-8"?>
<ds:datastoreItem xmlns:ds="http://schemas.openxmlformats.org/officeDocument/2006/customXml" ds:itemID="{2745389B-B31E-4E89-9789-34D3EFEDA097}">
  <ds:schemaRefs>
    <ds:schemaRef ds:uri="ESRI.ArcGIS.Mapping.OfficeIntegration.PowerPointInfo"/>
  </ds:schemaRefs>
</ds:datastoreItem>
</file>

<file path=customXml/itemProps141.xml><?xml version="1.0" encoding="utf-8"?>
<ds:datastoreItem xmlns:ds="http://schemas.openxmlformats.org/officeDocument/2006/customXml" ds:itemID="{52B3C909-1CD8-446F-A7F5-C88822C95B59}">
  <ds:schemaRefs>
    <ds:schemaRef ds:uri="ESRI.ArcGIS.Mapping.OfficeIntegration.PowerPointInfo"/>
  </ds:schemaRefs>
</ds:datastoreItem>
</file>

<file path=customXml/itemProps142.xml><?xml version="1.0" encoding="utf-8"?>
<ds:datastoreItem xmlns:ds="http://schemas.openxmlformats.org/officeDocument/2006/customXml" ds:itemID="{EF8C0CB9-D3A9-40AF-837E-913B8709A62E}">
  <ds:schemaRefs>
    <ds:schemaRef ds:uri="ESRI.ArcGIS.Mapping.OfficeIntegration.PowerPointInfo"/>
  </ds:schemaRefs>
</ds:datastoreItem>
</file>

<file path=customXml/itemProps143.xml><?xml version="1.0" encoding="utf-8"?>
<ds:datastoreItem xmlns:ds="http://schemas.openxmlformats.org/officeDocument/2006/customXml" ds:itemID="{ED259119-C94F-4B89-8814-E3677DD44567}">
  <ds:schemaRefs>
    <ds:schemaRef ds:uri="ESRI.ArcGIS.Mapping.OfficeIntegration.PowerPointInfo"/>
  </ds:schemaRefs>
</ds:datastoreItem>
</file>

<file path=customXml/itemProps144.xml><?xml version="1.0" encoding="utf-8"?>
<ds:datastoreItem xmlns:ds="http://schemas.openxmlformats.org/officeDocument/2006/customXml" ds:itemID="{7EB3EF73-31E6-45EE-894A-492477164AE8}">
  <ds:schemaRefs>
    <ds:schemaRef ds:uri="ESRI.ArcGIS.Mapping.OfficeIntegration.PowerPointInfo"/>
  </ds:schemaRefs>
</ds:datastoreItem>
</file>

<file path=customXml/itemProps145.xml><?xml version="1.0" encoding="utf-8"?>
<ds:datastoreItem xmlns:ds="http://schemas.openxmlformats.org/officeDocument/2006/customXml" ds:itemID="{AA93E959-351A-4BD5-802F-83FD7541E2D9}">
  <ds:schemaRefs>
    <ds:schemaRef ds:uri="ESRI.ArcGIS.Mapping.OfficeIntegration.PowerPointInfo"/>
  </ds:schemaRefs>
</ds:datastoreItem>
</file>

<file path=customXml/itemProps146.xml><?xml version="1.0" encoding="utf-8"?>
<ds:datastoreItem xmlns:ds="http://schemas.openxmlformats.org/officeDocument/2006/customXml" ds:itemID="{4ED56D2D-2040-4B8F-AF58-48321C0BC64D}">
  <ds:schemaRefs>
    <ds:schemaRef ds:uri="ESRI.ArcGIS.Mapping.OfficeIntegration.PowerPointInfo"/>
  </ds:schemaRefs>
</ds:datastoreItem>
</file>

<file path=customXml/itemProps147.xml><?xml version="1.0" encoding="utf-8"?>
<ds:datastoreItem xmlns:ds="http://schemas.openxmlformats.org/officeDocument/2006/customXml" ds:itemID="{26933FF1-4B83-4878-B7D0-66E2A40749F9}">
  <ds:schemaRefs>
    <ds:schemaRef ds:uri="ESRI.ArcGIS.Mapping.OfficeIntegration.PowerPointInfo"/>
  </ds:schemaRefs>
</ds:datastoreItem>
</file>

<file path=customXml/itemProps148.xml><?xml version="1.0" encoding="utf-8"?>
<ds:datastoreItem xmlns:ds="http://schemas.openxmlformats.org/officeDocument/2006/customXml" ds:itemID="{63A9CB91-31F6-4921-A835-4EAD9643CACE}">
  <ds:schemaRefs>
    <ds:schemaRef ds:uri="ESRI.ArcGIS.Mapping.OfficeIntegration.PowerPointInfo"/>
  </ds:schemaRefs>
</ds:datastoreItem>
</file>

<file path=customXml/itemProps149.xml><?xml version="1.0" encoding="utf-8"?>
<ds:datastoreItem xmlns:ds="http://schemas.openxmlformats.org/officeDocument/2006/customXml" ds:itemID="{500E0949-CDE7-4B19-B999-DE672D46E17A}">
  <ds:schemaRefs>
    <ds:schemaRef ds:uri="ESRI.ArcGIS.Mapping.OfficeIntegration.PowerPointInfo"/>
  </ds:schemaRefs>
</ds:datastoreItem>
</file>

<file path=customXml/itemProps15.xml><?xml version="1.0" encoding="utf-8"?>
<ds:datastoreItem xmlns:ds="http://schemas.openxmlformats.org/officeDocument/2006/customXml" ds:itemID="{1609484D-E81B-4923-A63A-B283041FC172}">
  <ds:schemaRefs>
    <ds:schemaRef ds:uri="ESRI.ArcGIS.Mapping.OfficeIntegration.PowerPointInfo"/>
  </ds:schemaRefs>
</ds:datastoreItem>
</file>

<file path=customXml/itemProps150.xml><?xml version="1.0" encoding="utf-8"?>
<ds:datastoreItem xmlns:ds="http://schemas.openxmlformats.org/officeDocument/2006/customXml" ds:itemID="{200B67A5-9E60-4B3A-BF03-FB18B3548C55}">
  <ds:schemaRefs>
    <ds:schemaRef ds:uri="ESRI.ArcGIS.Mapping.OfficeIntegration.PowerPointInfo"/>
  </ds:schemaRefs>
</ds:datastoreItem>
</file>

<file path=customXml/itemProps151.xml><?xml version="1.0" encoding="utf-8"?>
<ds:datastoreItem xmlns:ds="http://schemas.openxmlformats.org/officeDocument/2006/customXml" ds:itemID="{6D1F0F6A-C44E-42F5-AC01-89CDA0FE2FCF}">
  <ds:schemaRefs>
    <ds:schemaRef ds:uri="ESRI.ArcGIS.Mapping.OfficeIntegration.PowerPointInfo"/>
  </ds:schemaRefs>
</ds:datastoreItem>
</file>

<file path=customXml/itemProps152.xml><?xml version="1.0" encoding="utf-8"?>
<ds:datastoreItem xmlns:ds="http://schemas.openxmlformats.org/officeDocument/2006/customXml" ds:itemID="{95C1C3B3-223E-4779-A63C-B5AE5713F7E8}">
  <ds:schemaRefs>
    <ds:schemaRef ds:uri="ESRI.ArcGIS.Mapping.OfficeIntegration.PowerPointInfo"/>
  </ds:schemaRefs>
</ds:datastoreItem>
</file>

<file path=customXml/itemProps153.xml><?xml version="1.0" encoding="utf-8"?>
<ds:datastoreItem xmlns:ds="http://schemas.openxmlformats.org/officeDocument/2006/customXml" ds:itemID="{8EDD1507-95AB-4407-9D3A-5A7C46E349C4}">
  <ds:schemaRefs>
    <ds:schemaRef ds:uri="ESRI.ArcGIS.Mapping.OfficeIntegration.PowerPointInfo"/>
  </ds:schemaRefs>
</ds:datastoreItem>
</file>

<file path=customXml/itemProps154.xml><?xml version="1.0" encoding="utf-8"?>
<ds:datastoreItem xmlns:ds="http://schemas.openxmlformats.org/officeDocument/2006/customXml" ds:itemID="{A0B5DC4A-9EA8-4C44-9E01-26704D15F9DB}">
  <ds:schemaRefs>
    <ds:schemaRef ds:uri="ESRI.ArcGIS.Mapping.OfficeIntegration.PowerPointInfo"/>
  </ds:schemaRefs>
</ds:datastoreItem>
</file>

<file path=customXml/itemProps155.xml><?xml version="1.0" encoding="utf-8"?>
<ds:datastoreItem xmlns:ds="http://schemas.openxmlformats.org/officeDocument/2006/customXml" ds:itemID="{28773E80-3D1E-46A3-9CAF-F5002B54011D}">
  <ds:schemaRefs>
    <ds:schemaRef ds:uri="ESRI.ArcGIS.Mapping.OfficeIntegration.PowerPointInfo"/>
  </ds:schemaRefs>
</ds:datastoreItem>
</file>

<file path=customXml/itemProps156.xml><?xml version="1.0" encoding="utf-8"?>
<ds:datastoreItem xmlns:ds="http://schemas.openxmlformats.org/officeDocument/2006/customXml" ds:itemID="{365B2543-5C02-4EA8-896A-F3DA60FAF50C}">
  <ds:schemaRefs>
    <ds:schemaRef ds:uri="ESRI.ArcGIS.Mapping.OfficeIntegration.PowerPointInfo"/>
  </ds:schemaRefs>
</ds:datastoreItem>
</file>

<file path=customXml/itemProps157.xml><?xml version="1.0" encoding="utf-8"?>
<ds:datastoreItem xmlns:ds="http://schemas.openxmlformats.org/officeDocument/2006/customXml" ds:itemID="{C38FDAAF-5E2F-4806-A2A1-37DB5C44BE89}">
  <ds:schemaRefs>
    <ds:schemaRef ds:uri="ESRI.ArcGIS.Mapping.OfficeIntegration.PowerPointInfo"/>
  </ds:schemaRefs>
</ds:datastoreItem>
</file>

<file path=customXml/itemProps158.xml><?xml version="1.0" encoding="utf-8"?>
<ds:datastoreItem xmlns:ds="http://schemas.openxmlformats.org/officeDocument/2006/customXml" ds:itemID="{A267CC68-15BC-4330-AE18-AF0832410BFA}">
  <ds:schemaRefs>
    <ds:schemaRef ds:uri="ESRI.ArcGIS.Mapping.OfficeIntegration.PowerPointInfo"/>
  </ds:schemaRefs>
</ds:datastoreItem>
</file>

<file path=customXml/itemProps159.xml><?xml version="1.0" encoding="utf-8"?>
<ds:datastoreItem xmlns:ds="http://schemas.openxmlformats.org/officeDocument/2006/customXml" ds:itemID="{0541601B-2B5E-4DE5-A4C0-9ECC71138D0C}">
  <ds:schemaRefs>
    <ds:schemaRef ds:uri="ESRI.ArcGIS.Mapping.OfficeIntegration.PowerPointInfo"/>
  </ds:schemaRefs>
</ds:datastoreItem>
</file>

<file path=customXml/itemProps16.xml><?xml version="1.0" encoding="utf-8"?>
<ds:datastoreItem xmlns:ds="http://schemas.openxmlformats.org/officeDocument/2006/customXml" ds:itemID="{EE2E5B2B-3BD8-4E60-BBDA-30632500594E}">
  <ds:schemaRefs>
    <ds:schemaRef ds:uri="ESRI.ArcGIS.Mapping.OfficeIntegration.PowerPointInfo"/>
  </ds:schemaRefs>
</ds:datastoreItem>
</file>

<file path=customXml/itemProps160.xml><?xml version="1.0" encoding="utf-8"?>
<ds:datastoreItem xmlns:ds="http://schemas.openxmlformats.org/officeDocument/2006/customXml" ds:itemID="{55D57F31-C86E-4917-8A77-AC166D06FF53}">
  <ds:schemaRefs>
    <ds:schemaRef ds:uri="ESRI.ArcGIS.Mapping.OfficeIntegration.PowerPointInfo"/>
  </ds:schemaRefs>
</ds:datastoreItem>
</file>

<file path=customXml/itemProps161.xml><?xml version="1.0" encoding="utf-8"?>
<ds:datastoreItem xmlns:ds="http://schemas.openxmlformats.org/officeDocument/2006/customXml" ds:itemID="{D6048909-C1AA-4AC7-BB46-7AE588760E06}">
  <ds:schemaRefs>
    <ds:schemaRef ds:uri="ESRI.ArcGIS.Mapping.OfficeIntegration.PowerPointInfo"/>
  </ds:schemaRefs>
</ds:datastoreItem>
</file>

<file path=customXml/itemProps162.xml><?xml version="1.0" encoding="utf-8"?>
<ds:datastoreItem xmlns:ds="http://schemas.openxmlformats.org/officeDocument/2006/customXml" ds:itemID="{EB355E68-DF01-468D-A2EF-A94171FBF38A}">
  <ds:schemaRefs>
    <ds:schemaRef ds:uri="ESRI.ArcGIS.Mapping.OfficeIntegration.PowerPointInfo"/>
  </ds:schemaRefs>
</ds:datastoreItem>
</file>

<file path=customXml/itemProps163.xml><?xml version="1.0" encoding="utf-8"?>
<ds:datastoreItem xmlns:ds="http://schemas.openxmlformats.org/officeDocument/2006/customXml" ds:itemID="{F9727685-F33A-4434-A16B-E0A9F0AA866B}">
  <ds:schemaRefs>
    <ds:schemaRef ds:uri="ESRI.ArcGIS.Mapping.OfficeIntegration.PowerPointInfo"/>
  </ds:schemaRefs>
</ds:datastoreItem>
</file>

<file path=customXml/itemProps164.xml><?xml version="1.0" encoding="utf-8"?>
<ds:datastoreItem xmlns:ds="http://schemas.openxmlformats.org/officeDocument/2006/customXml" ds:itemID="{E2A4F31E-3279-4E34-86DD-375B3F09CE56}">
  <ds:schemaRefs>
    <ds:schemaRef ds:uri="ESRI.ArcGIS.Mapping.OfficeIntegration.PowerPointInfo"/>
  </ds:schemaRefs>
</ds:datastoreItem>
</file>

<file path=customXml/itemProps165.xml><?xml version="1.0" encoding="utf-8"?>
<ds:datastoreItem xmlns:ds="http://schemas.openxmlformats.org/officeDocument/2006/customXml" ds:itemID="{B21662D4-FE80-4D1E-87C3-706333970CD7}">
  <ds:schemaRefs>
    <ds:schemaRef ds:uri="ESRI.ArcGIS.Mapping.OfficeIntegration.PowerPointInfo"/>
  </ds:schemaRefs>
</ds:datastoreItem>
</file>

<file path=customXml/itemProps166.xml><?xml version="1.0" encoding="utf-8"?>
<ds:datastoreItem xmlns:ds="http://schemas.openxmlformats.org/officeDocument/2006/customXml" ds:itemID="{06C3C3D4-6F7E-4D12-837D-D7D4AB34817B}">
  <ds:schemaRefs>
    <ds:schemaRef ds:uri="ESRI.ArcGIS.Mapping.OfficeIntegration.PowerPointInfo"/>
  </ds:schemaRefs>
</ds:datastoreItem>
</file>

<file path=customXml/itemProps167.xml><?xml version="1.0" encoding="utf-8"?>
<ds:datastoreItem xmlns:ds="http://schemas.openxmlformats.org/officeDocument/2006/customXml" ds:itemID="{861B9C73-ED79-4BD8-8A1A-7B5188E0C820}">
  <ds:schemaRefs>
    <ds:schemaRef ds:uri="ESRI.ArcGIS.Mapping.OfficeIntegration.PowerPointInfo"/>
  </ds:schemaRefs>
</ds:datastoreItem>
</file>

<file path=customXml/itemProps168.xml><?xml version="1.0" encoding="utf-8"?>
<ds:datastoreItem xmlns:ds="http://schemas.openxmlformats.org/officeDocument/2006/customXml" ds:itemID="{F9F893AD-0E78-4909-8F9B-FC7F7189D56F}">
  <ds:schemaRefs>
    <ds:schemaRef ds:uri="ESRI.ArcGIS.Mapping.OfficeIntegration.PowerPointInfo"/>
  </ds:schemaRefs>
</ds:datastoreItem>
</file>

<file path=customXml/itemProps169.xml><?xml version="1.0" encoding="utf-8"?>
<ds:datastoreItem xmlns:ds="http://schemas.openxmlformats.org/officeDocument/2006/customXml" ds:itemID="{44A60F9C-3EC0-4718-B99D-F66C01916C43}">
  <ds:schemaRefs>
    <ds:schemaRef ds:uri="ESRI.ArcGIS.Mapping.OfficeIntegration.PowerPointInfo"/>
  </ds:schemaRefs>
</ds:datastoreItem>
</file>

<file path=customXml/itemProps17.xml><?xml version="1.0" encoding="utf-8"?>
<ds:datastoreItem xmlns:ds="http://schemas.openxmlformats.org/officeDocument/2006/customXml" ds:itemID="{2A117E4E-70C1-4784-8EE8-4D52AC8923A6}">
  <ds:schemaRefs>
    <ds:schemaRef ds:uri="ESRI.ArcGIS.Mapping.OfficeIntegration.PowerPointInfo"/>
  </ds:schemaRefs>
</ds:datastoreItem>
</file>

<file path=customXml/itemProps170.xml><?xml version="1.0" encoding="utf-8"?>
<ds:datastoreItem xmlns:ds="http://schemas.openxmlformats.org/officeDocument/2006/customXml" ds:itemID="{FDB60C68-696C-4308-AA36-8BC98DFD7E4A}">
  <ds:schemaRefs>
    <ds:schemaRef ds:uri="ESRI.ArcGIS.Mapping.OfficeIntegration.PowerPointInfo"/>
  </ds:schemaRefs>
</ds:datastoreItem>
</file>

<file path=customXml/itemProps171.xml><?xml version="1.0" encoding="utf-8"?>
<ds:datastoreItem xmlns:ds="http://schemas.openxmlformats.org/officeDocument/2006/customXml" ds:itemID="{594BB556-1C02-4C18-A735-786337A6E6D5}">
  <ds:schemaRefs>
    <ds:schemaRef ds:uri="ESRI.ArcGIS.Mapping.OfficeIntegration.PowerPointInfo"/>
  </ds:schemaRefs>
</ds:datastoreItem>
</file>

<file path=customXml/itemProps172.xml><?xml version="1.0" encoding="utf-8"?>
<ds:datastoreItem xmlns:ds="http://schemas.openxmlformats.org/officeDocument/2006/customXml" ds:itemID="{0F7B5E79-99FA-402B-97C8-80D92A1D36B0}">
  <ds:schemaRefs>
    <ds:schemaRef ds:uri="ESRI.ArcGIS.Mapping.OfficeIntegration.PowerPointInfo"/>
  </ds:schemaRefs>
</ds:datastoreItem>
</file>

<file path=customXml/itemProps173.xml><?xml version="1.0" encoding="utf-8"?>
<ds:datastoreItem xmlns:ds="http://schemas.openxmlformats.org/officeDocument/2006/customXml" ds:itemID="{AB3BEFC5-7DC4-4282-80E6-49693FDE7561}">
  <ds:schemaRefs>
    <ds:schemaRef ds:uri="ESRI.ArcGIS.Mapping.OfficeIntegration.PowerPointInfo"/>
  </ds:schemaRefs>
</ds:datastoreItem>
</file>

<file path=customXml/itemProps174.xml><?xml version="1.0" encoding="utf-8"?>
<ds:datastoreItem xmlns:ds="http://schemas.openxmlformats.org/officeDocument/2006/customXml" ds:itemID="{A93BFB71-62CD-401F-BC6A-F50D6054CD35}">
  <ds:schemaRefs>
    <ds:schemaRef ds:uri="ESRI.ArcGIS.Mapping.OfficeIntegration.PowerPointInfo"/>
  </ds:schemaRefs>
</ds:datastoreItem>
</file>

<file path=customXml/itemProps175.xml><?xml version="1.0" encoding="utf-8"?>
<ds:datastoreItem xmlns:ds="http://schemas.openxmlformats.org/officeDocument/2006/customXml" ds:itemID="{1B905ADD-FD50-4A45-9C58-F07B99978F11}">
  <ds:schemaRefs>
    <ds:schemaRef ds:uri="ESRI.ArcGIS.Mapping.OfficeIntegration.PowerPointInfo"/>
  </ds:schemaRefs>
</ds:datastoreItem>
</file>

<file path=customXml/itemProps176.xml><?xml version="1.0" encoding="utf-8"?>
<ds:datastoreItem xmlns:ds="http://schemas.openxmlformats.org/officeDocument/2006/customXml" ds:itemID="{896D4874-8008-4640-A096-E97F57956509}">
  <ds:schemaRefs>
    <ds:schemaRef ds:uri="ESRI.ArcGIS.Mapping.OfficeIntegration.PowerPointInfo"/>
  </ds:schemaRefs>
</ds:datastoreItem>
</file>

<file path=customXml/itemProps177.xml><?xml version="1.0" encoding="utf-8"?>
<ds:datastoreItem xmlns:ds="http://schemas.openxmlformats.org/officeDocument/2006/customXml" ds:itemID="{2D6B955E-3826-41CB-8A1C-4404C83888D0}">
  <ds:schemaRefs>
    <ds:schemaRef ds:uri="ESRI.ArcGIS.Mapping.OfficeIntegration.PowerPointInfo"/>
  </ds:schemaRefs>
</ds:datastoreItem>
</file>

<file path=customXml/itemProps178.xml><?xml version="1.0" encoding="utf-8"?>
<ds:datastoreItem xmlns:ds="http://schemas.openxmlformats.org/officeDocument/2006/customXml" ds:itemID="{6CC23B28-2633-4F47-8E33-83BB16ADE559}">
  <ds:schemaRefs>
    <ds:schemaRef ds:uri="ESRI.ArcGIS.Mapping.OfficeIntegration.PowerPointInfo"/>
  </ds:schemaRefs>
</ds:datastoreItem>
</file>

<file path=customXml/itemProps179.xml><?xml version="1.0" encoding="utf-8"?>
<ds:datastoreItem xmlns:ds="http://schemas.openxmlformats.org/officeDocument/2006/customXml" ds:itemID="{4C99FA5E-5E19-48DA-9EA1-28F4D57442D6}">
  <ds:schemaRefs>
    <ds:schemaRef ds:uri="ESRI.ArcGIS.Mapping.OfficeIntegration.PowerPointInfo"/>
  </ds:schemaRefs>
</ds:datastoreItem>
</file>

<file path=customXml/itemProps18.xml><?xml version="1.0" encoding="utf-8"?>
<ds:datastoreItem xmlns:ds="http://schemas.openxmlformats.org/officeDocument/2006/customXml" ds:itemID="{FAEE0BA8-CE0A-48E0-A395-25320B807C71}">
  <ds:schemaRefs>
    <ds:schemaRef ds:uri="ESRI.ArcGIS.Mapping.OfficeIntegration.PowerPointInfo"/>
  </ds:schemaRefs>
</ds:datastoreItem>
</file>

<file path=customXml/itemProps180.xml><?xml version="1.0" encoding="utf-8"?>
<ds:datastoreItem xmlns:ds="http://schemas.openxmlformats.org/officeDocument/2006/customXml" ds:itemID="{4297BEEC-1A3D-447B-B113-F2D3278E38D6}">
  <ds:schemaRefs>
    <ds:schemaRef ds:uri="ESRI.ArcGIS.Mapping.OfficeIntegration.PowerPointInfo"/>
  </ds:schemaRefs>
</ds:datastoreItem>
</file>

<file path=customXml/itemProps181.xml><?xml version="1.0" encoding="utf-8"?>
<ds:datastoreItem xmlns:ds="http://schemas.openxmlformats.org/officeDocument/2006/customXml" ds:itemID="{D380947C-3B5A-4BD6-9004-104972CEECB8}">
  <ds:schemaRefs>
    <ds:schemaRef ds:uri="ESRI.ArcGIS.Mapping.OfficeIntegration.PowerPointInfo"/>
  </ds:schemaRefs>
</ds:datastoreItem>
</file>

<file path=customXml/itemProps182.xml><?xml version="1.0" encoding="utf-8"?>
<ds:datastoreItem xmlns:ds="http://schemas.openxmlformats.org/officeDocument/2006/customXml" ds:itemID="{DEA23413-C929-49E8-9EBD-8F1C2528053E}">
  <ds:schemaRefs>
    <ds:schemaRef ds:uri="ESRI.ArcGIS.Mapping.OfficeIntegration.PowerPointInfo"/>
  </ds:schemaRefs>
</ds:datastoreItem>
</file>

<file path=customXml/itemProps183.xml><?xml version="1.0" encoding="utf-8"?>
<ds:datastoreItem xmlns:ds="http://schemas.openxmlformats.org/officeDocument/2006/customXml" ds:itemID="{F7E8072A-C56D-4F18-95D7-C73CD72771FA}">
  <ds:schemaRefs>
    <ds:schemaRef ds:uri="ESRI.ArcGIS.Mapping.OfficeIntegration.PowerPointInfo"/>
  </ds:schemaRefs>
</ds:datastoreItem>
</file>

<file path=customXml/itemProps184.xml><?xml version="1.0" encoding="utf-8"?>
<ds:datastoreItem xmlns:ds="http://schemas.openxmlformats.org/officeDocument/2006/customXml" ds:itemID="{09A95FD6-00BA-4EBA-8286-3E3901E5596E}">
  <ds:schemaRefs>
    <ds:schemaRef ds:uri="ESRI.ArcGIS.Mapping.OfficeIntegration.PowerPointInfo"/>
  </ds:schemaRefs>
</ds:datastoreItem>
</file>

<file path=customXml/itemProps185.xml><?xml version="1.0" encoding="utf-8"?>
<ds:datastoreItem xmlns:ds="http://schemas.openxmlformats.org/officeDocument/2006/customXml" ds:itemID="{0A523B6A-129D-456C-8559-11CB26884F52}">
  <ds:schemaRefs>
    <ds:schemaRef ds:uri="ESRI.ArcGIS.Mapping.OfficeIntegration.PowerPointInfo"/>
  </ds:schemaRefs>
</ds:datastoreItem>
</file>

<file path=customXml/itemProps186.xml><?xml version="1.0" encoding="utf-8"?>
<ds:datastoreItem xmlns:ds="http://schemas.openxmlformats.org/officeDocument/2006/customXml" ds:itemID="{90DE0B3B-8AFE-4FA5-9B7D-BDFE73F05FBC}">
  <ds:schemaRefs>
    <ds:schemaRef ds:uri="ESRI.ArcGIS.Mapping.OfficeIntegration.PowerPointInfo"/>
  </ds:schemaRefs>
</ds:datastoreItem>
</file>

<file path=customXml/itemProps187.xml><?xml version="1.0" encoding="utf-8"?>
<ds:datastoreItem xmlns:ds="http://schemas.openxmlformats.org/officeDocument/2006/customXml" ds:itemID="{6F61EF27-EB5F-4EB0-8A2E-5B5DC634DD9E}">
  <ds:schemaRefs>
    <ds:schemaRef ds:uri="ESRI.ArcGIS.Mapping.OfficeIntegration.PowerPointInfo"/>
  </ds:schemaRefs>
</ds:datastoreItem>
</file>

<file path=customXml/itemProps188.xml><?xml version="1.0" encoding="utf-8"?>
<ds:datastoreItem xmlns:ds="http://schemas.openxmlformats.org/officeDocument/2006/customXml" ds:itemID="{D5FB8968-065F-4961-8CD8-8DF5B2D72A66}">
  <ds:schemaRefs>
    <ds:schemaRef ds:uri="ESRI.ArcGIS.Mapping.OfficeIntegration.PowerPointInfo"/>
  </ds:schemaRefs>
</ds:datastoreItem>
</file>

<file path=customXml/itemProps189.xml><?xml version="1.0" encoding="utf-8"?>
<ds:datastoreItem xmlns:ds="http://schemas.openxmlformats.org/officeDocument/2006/customXml" ds:itemID="{F703753B-75AB-41BB-80CF-CF784A9FDC8A}">
  <ds:schemaRefs>
    <ds:schemaRef ds:uri="ESRI.ArcGIS.Mapping.OfficeIntegration.PowerPointInfo"/>
  </ds:schemaRefs>
</ds:datastoreItem>
</file>

<file path=customXml/itemProps19.xml><?xml version="1.0" encoding="utf-8"?>
<ds:datastoreItem xmlns:ds="http://schemas.openxmlformats.org/officeDocument/2006/customXml" ds:itemID="{FEFB6F0D-ABC9-4E7B-947C-87D23B0B12CE}">
  <ds:schemaRefs>
    <ds:schemaRef ds:uri="ESRI.ArcGIS.Mapping.OfficeIntegration.PowerPointInfo"/>
  </ds:schemaRefs>
</ds:datastoreItem>
</file>

<file path=customXml/itemProps190.xml><?xml version="1.0" encoding="utf-8"?>
<ds:datastoreItem xmlns:ds="http://schemas.openxmlformats.org/officeDocument/2006/customXml" ds:itemID="{0E10D73D-F1EA-4014-8C29-4E546098C906}">
  <ds:schemaRefs>
    <ds:schemaRef ds:uri="ESRI.ArcGIS.Mapping.OfficeIntegration.PowerPointInfo"/>
  </ds:schemaRefs>
</ds:datastoreItem>
</file>

<file path=customXml/itemProps191.xml><?xml version="1.0" encoding="utf-8"?>
<ds:datastoreItem xmlns:ds="http://schemas.openxmlformats.org/officeDocument/2006/customXml" ds:itemID="{FD6E17D9-0B44-447C-BA9B-D5CE08D97345}">
  <ds:schemaRefs>
    <ds:schemaRef ds:uri="ESRI.ArcGIS.Mapping.OfficeIntegration.PowerPointInfo"/>
  </ds:schemaRefs>
</ds:datastoreItem>
</file>

<file path=customXml/itemProps192.xml><?xml version="1.0" encoding="utf-8"?>
<ds:datastoreItem xmlns:ds="http://schemas.openxmlformats.org/officeDocument/2006/customXml" ds:itemID="{932F556F-8FDB-411B-9F5B-9DF212841EF9}">
  <ds:schemaRefs>
    <ds:schemaRef ds:uri="ESRI.ArcGIS.Mapping.OfficeIntegration.PowerPointInfo"/>
  </ds:schemaRefs>
</ds:datastoreItem>
</file>

<file path=customXml/itemProps193.xml><?xml version="1.0" encoding="utf-8"?>
<ds:datastoreItem xmlns:ds="http://schemas.openxmlformats.org/officeDocument/2006/customXml" ds:itemID="{A0473340-7354-473C-B6CC-E052DE938D67}">
  <ds:schemaRefs>
    <ds:schemaRef ds:uri="ESRI.ArcGIS.Mapping.OfficeIntegration.PowerPointInfo"/>
  </ds:schemaRefs>
</ds:datastoreItem>
</file>

<file path=customXml/itemProps194.xml><?xml version="1.0" encoding="utf-8"?>
<ds:datastoreItem xmlns:ds="http://schemas.openxmlformats.org/officeDocument/2006/customXml" ds:itemID="{67FDDA4C-2D10-4E89-986D-4677642C4B5D}">
  <ds:schemaRefs>
    <ds:schemaRef ds:uri="ESRI.ArcGIS.Mapping.OfficeIntegration.PowerPointInfo"/>
  </ds:schemaRefs>
</ds:datastoreItem>
</file>

<file path=customXml/itemProps195.xml><?xml version="1.0" encoding="utf-8"?>
<ds:datastoreItem xmlns:ds="http://schemas.openxmlformats.org/officeDocument/2006/customXml" ds:itemID="{FFC8BE4D-3594-4B0E-B655-5AB2A54ECE37}">
  <ds:schemaRefs>
    <ds:schemaRef ds:uri="ESRI.ArcGIS.Mapping.OfficeIntegration.PowerPointInfo"/>
  </ds:schemaRefs>
</ds:datastoreItem>
</file>

<file path=customXml/itemProps196.xml><?xml version="1.0" encoding="utf-8"?>
<ds:datastoreItem xmlns:ds="http://schemas.openxmlformats.org/officeDocument/2006/customXml" ds:itemID="{53B86818-B67A-45D3-BDCD-E6F7D3859A67}">
  <ds:schemaRefs>
    <ds:schemaRef ds:uri="ESRI.ArcGIS.Mapping.OfficeIntegration.PowerPointInfo"/>
  </ds:schemaRefs>
</ds:datastoreItem>
</file>

<file path=customXml/itemProps197.xml><?xml version="1.0" encoding="utf-8"?>
<ds:datastoreItem xmlns:ds="http://schemas.openxmlformats.org/officeDocument/2006/customXml" ds:itemID="{BBBFEE72-F187-411E-A4E0-678854E36BC2}">
  <ds:schemaRefs>
    <ds:schemaRef ds:uri="ESRI.ArcGIS.Mapping.OfficeIntegration.PowerPointInfo"/>
  </ds:schemaRefs>
</ds:datastoreItem>
</file>

<file path=customXml/itemProps198.xml><?xml version="1.0" encoding="utf-8"?>
<ds:datastoreItem xmlns:ds="http://schemas.openxmlformats.org/officeDocument/2006/customXml" ds:itemID="{4793023D-6AA9-4E9C-9157-079D2ABA5A92}">
  <ds:schemaRefs>
    <ds:schemaRef ds:uri="ESRI.ArcGIS.Mapping.OfficeIntegration.PowerPointInfo"/>
  </ds:schemaRefs>
</ds:datastoreItem>
</file>

<file path=customXml/itemProps199.xml><?xml version="1.0" encoding="utf-8"?>
<ds:datastoreItem xmlns:ds="http://schemas.openxmlformats.org/officeDocument/2006/customXml" ds:itemID="{AB622600-EFBB-484C-AEC8-16745E3621CC}">
  <ds:schemaRefs>
    <ds:schemaRef ds:uri="ESRI.ArcGIS.Mapping.OfficeIntegration.PowerPointInfo"/>
  </ds:schemaRefs>
</ds:datastoreItem>
</file>

<file path=customXml/itemProps2.xml><?xml version="1.0" encoding="utf-8"?>
<ds:datastoreItem xmlns:ds="http://schemas.openxmlformats.org/officeDocument/2006/customXml" ds:itemID="{D5E2B71A-ADDA-4A73-97C6-0A951A83F1C9}">
  <ds:schemaRefs>
    <ds:schemaRef ds:uri="ESRI.ArcGIS.Mapping.OfficeIntegration.PowerPointInfo"/>
  </ds:schemaRefs>
</ds:datastoreItem>
</file>

<file path=customXml/itemProps20.xml><?xml version="1.0" encoding="utf-8"?>
<ds:datastoreItem xmlns:ds="http://schemas.openxmlformats.org/officeDocument/2006/customXml" ds:itemID="{EE9AD253-DA5C-47AD-A830-A1AA0E175D75}">
  <ds:schemaRefs>
    <ds:schemaRef ds:uri="ESRI.ArcGIS.Mapping.OfficeIntegration.PowerPointInfo"/>
  </ds:schemaRefs>
</ds:datastoreItem>
</file>

<file path=customXml/itemProps200.xml><?xml version="1.0" encoding="utf-8"?>
<ds:datastoreItem xmlns:ds="http://schemas.openxmlformats.org/officeDocument/2006/customXml" ds:itemID="{8CDA4858-2EB6-4F71-A2EA-76818CD0D137}">
  <ds:schemaRefs>
    <ds:schemaRef ds:uri="ESRI.ArcGIS.Mapping.OfficeIntegration.PowerPointInfo"/>
  </ds:schemaRefs>
</ds:datastoreItem>
</file>

<file path=customXml/itemProps201.xml><?xml version="1.0" encoding="utf-8"?>
<ds:datastoreItem xmlns:ds="http://schemas.openxmlformats.org/officeDocument/2006/customXml" ds:itemID="{518D04D7-8A45-46EB-86EF-1780DFD2C4A9}">
  <ds:schemaRefs>
    <ds:schemaRef ds:uri="ESRI.ArcGIS.Mapping.OfficeIntegration.PowerPointInfo"/>
  </ds:schemaRefs>
</ds:datastoreItem>
</file>

<file path=customXml/itemProps202.xml><?xml version="1.0" encoding="utf-8"?>
<ds:datastoreItem xmlns:ds="http://schemas.openxmlformats.org/officeDocument/2006/customXml" ds:itemID="{B42A842C-C0A3-49F7-B2F5-D623116B7749}">
  <ds:schemaRefs>
    <ds:schemaRef ds:uri="ESRI.ArcGIS.Mapping.OfficeIntegration.PowerPointInfo"/>
  </ds:schemaRefs>
</ds:datastoreItem>
</file>

<file path=customXml/itemProps203.xml><?xml version="1.0" encoding="utf-8"?>
<ds:datastoreItem xmlns:ds="http://schemas.openxmlformats.org/officeDocument/2006/customXml" ds:itemID="{27161806-DB47-4FDD-AA3B-813C051CCFF3}">
  <ds:schemaRefs>
    <ds:schemaRef ds:uri="ESRI.ArcGIS.Mapping.OfficeIntegration.PowerPointInfo"/>
  </ds:schemaRefs>
</ds:datastoreItem>
</file>

<file path=customXml/itemProps204.xml><?xml version="1.0" encoding="utf-8"?>
<ds:datastoreItem xmlns:ds="http://schemas.openxmlformats.org/officeDocument/2006/customXml" ds:itemID="{FE062B0A-1D43-405C-BAF9-FE572A736A35}">
  <ds:schemaRefs>
    <ds:schemaRef ds:uri="ESRI.ArcGIS.Mapping.OfficeIntegration.PowerPointInfo"/>
  </ds:schemaRefs>
</ds:datastoreItem>
</file>

<file path=customXml/itemProps205.xml><?xml version="1.0" encoding="utf-8"?>
<ds:datastoreItem xmlns:ds="http://schemas.openxmlformats.org/officeDocument/2006/customXml" ds:itemID="{48206095-5F79-4EEC-93F2-7A0D3B96508A}">
  <ds:schemaRefs>
    <ds:schemaRef ds:uri="ESRI.ArcGIS.Mapping.OfficeIntegration.PowerPointInfo"/>
  </ds:schemaRefs>
</ds:datastoreItem>
</file>

<file path=customXml/itemProps206.xml><?xml version="1.0" encoding="utf-8"?>
<ds:datastoreItem xmlns:ds="http://schemas.openxmlformats.org/officeDocument/2006/customXml" ds:itemID="{F1DBD7D5-46E5-449E-A1A1-F0E437B181E9}">
  <ds:schemaRefs>
    <ds:schemaRef ds:uri="ESRI.ArcGIS.Mapping.OfficeIntegration.PowerPointInfo"/>
  </ds:schemaRefs>
</ds:datastoreItem>
</file>

<file path=customXml/itemProps207.xml><?xml version="1.0" encoding="utf-8"?>
<ds:datastoreItem xmlns:ds="http://schemas.openxmlformats.org/officeDocument/2006/customXml" ds:itemID="{7FA247D0-DCA2-40F9-9D5E-157F21052DF7}">
  <ds:schemaRefs>
    <ds:schemaRef ds:uri="ESRI.ArcGIS.Mapping.OfficeIntegration.PowerPointInfo"/>
  </ds:schemaRefs>
</ds:datastoreItem>
</file>

<file path=customXml/itemProps208.xml><?xml version="1.0" encoding="utf-8"?>
<ds:datastoreItem xmlns:ds="http://schemas.openxmlformats.org/officeDocument/2006/customXml" ds:itemID="{E569813C-1292-492B-9CA0-3EEAAFED4BFE}">
  <ds:schemaRefs>
    <ds:schemaRef ds:uri="ESRI.ArcGIS.Mapping.OfficeIntegration.PowerPointInfo"/>
  </ds:schemaRefs>
</ds:datastoreItem>
</file>

<file path=customXml/itemProps209.xml><?xml version="1.0" encoding="utf-8"?>
<ds:datastoreItem xmlns:ds="http://schemas.openxmlformats.org/officeDocument/2006/customXml" ds:itemID="{15E1D2AF-224A-45A3-8DA9-29CE3ABDAC25}">
  <ds:schemaRefs>
    <ds:schemaRef ds:uri="ESRI.ArcGIS.Mapping.OfficeIntegration.PowerPointInfo"/>
  </ds:schemaRefs>
</ds:datastoreItem>
</file>

<file path=customXml/itemProps21.xml><?xml version="1.0" encoding="utf-8"?>
<ds:datastoreItem xmlns:ds="http://schemas.openxmlformats.org/officeDocument/2006/customXml" ds:itemID="{1DDD2F7C-ABD0-4B5D-907C-511ADE041535}">
  <ds:schemaRefs>
    <ds:schemaRef ds:uri="ESRI.ArcGIS.Mapping.OfficeIntegration.PowerPointInfo"/>
  </ds:schemaRefs>
</ds:datastoreItem>
</file>

<file path=customXml/itemProps210.xml><?xml version="1.0" encoding="utf-8"?>
<ds:datastoreItem xmlns:ds="http://schemas.openxmlformats.org/officeDocument/2006/customXml" ds:itemID="{1B4F838B-5B3E-4376-A3A2-23E42AC2F100}">
  <ds:schemaRefs>
    <ds:schemaRef ds:uri="ESRI.ArcGIS.Mapping.OfficeIntegration.PowerPointInfo"/>
  </ds:schemaRefs>
</ds:datastoreItem>
</file>

<file path=customXml/itemProps211.xml><?xml version="1.0" encoding="utf-8"?>
<ds:datastoreItem xmlns:ds="http://schemas.openxmlformats.org/officeDocument/2006/customXml" ds:itemID="{AAFA3F56-A3F8-4A5C-AD12-744072B4614A}">
  <ds:schemaRefs>
    <ds:schemaRef ds:uri="ESRI.ArcGIS.Mapping.OfficeIntegration.PowerPointInfo"/>
  </ds:schemaRefs>
</ds:datastoreItem>
</file>

<file path=customXml/itemProps212.xml><?xml version="1.0" encoding="utf-8"?>
<ds:datastoreItem xmlns:ds="http://schemas.openxmlformats.org/officeDocument/2006/customXml" ds:itemID="{0004271C-F83E-45E8-8A39-070A7C3C2688}">
  <ds:schemaRefs>
    <ds:schemaRef ds:uri="ESRI.ArcGIS.Mapping.OfficeIntegration.PowerPointInfo"/>
  </ds:schemaRefs>
</ds:datastoreItem>
</file>

<file path=customXml/itemProps213.xml><?xml version="1.0" encoding="utf-8"?>
<ds:datastoreItem xmlns:ds="http://schemas.openxmlformats.org/officeDocument/2006/customXml" ds:itemID="{9F1735E8-1472-4A6E-85C0-58E8359540AC}">
  <ds:schemaRefs>
    <ds:schemaRef ds:uri="ESRI.ArcGIS.Mapping.OfficeIntegration.PowerPointInfo"/>
  </ds:schemaRefs>
</ds:datastoreItem>
</file>

<file path=customXml/itemProps214.xml><?xml version="1.0" encoding="utf-8"?>
<ds:datastoreItem xmlns:ds="http://schemas.openxmlformats.org/officeDocument/2006/customXml" ds:itemID="{4D6960F3-DB04-4156-9952-B7A7EFE3C386}">
  <ds:schemaRefs>
    <ds:schemaRef ds:uri="ESRI.ArcGIS.Mapping.OfficeIntegration.PowerPointInfo"/>
  </ds:schemaRefs>
</ds:datastoreItem>
</file>

<file path=customXml/itemProps215.xml><?xml version="1.0" encoding="utf-8"?>
<ds:datastoreItem xmlns:ds="http://schemas.openxmlformats.org/officeDocument/2006/customXml" ds:itemID="{D603D490-17B0-4D73-92E4-A0B3EC9466EB}">
  <ds:schemaRefs>
    <ds:schemaRef ds:uri="ESRI.ArcGIS.Mapping.OfficeIntegration.PowerPointInfo"/>
  </ds:schemaRefs>
</ds:datastoreItem>
</file>

<file path=customXml/itemProps216.xml><?xml version="1.0" encoding="utf-8"?>
<ds:datastoreItem xmlns:ds="http://schemas.openxmlformats.org/officeDocument/2006/customXml" ds:itemID="{AF9D491C-ED0B-4599-8D2C-8C279CA4EFCF}">
  <ds:schemaRefs>
    <ds:schemaRef ds:uri="ESRI.ArcGIS.Mapping.OfficeIntegration.PowerPointInfo"/>
  </ds:schemaRefs>
</ds:datastoreItem>
</file>

<file path=customXml/itemProps217.xml><?xml version="1.0" encoding="utf-8"?>
<ds:datastoreItem xmlns:ds="http://schemas.openxmlformats.org/officeDocument/2006/customXml" ds:itemID="{C9E2DDDB-B9B7-43DC-A00F-74B51B0B613A}">
  <ds:schemaRefs>
    <ds:schemaRef ds:uri="ESRI.ArcGIS.Mapping.OfficeIntegration.PowerPointInfo"/>
  </ds:schemaRefs>
</ds:datastoreItem>
</file>

<file path=customXml/itemProps218.xml><?xml version="1.0" encoding="utf-8"?>
<ds:datastoreItem xmlns:ds="http://schemas.openxmlformats.org/officeDocument/2006/customXml" ds:itemID="{3A2107FF-529A-4800-B757-4F312DBB08DA}">
  <ds:schemaRefs>
    <ds:schemaRef ds:uri="ESRI.ArcGIS.Mapping.OfficeIntegration.PowerPointInfo"/>
  </ds:schemaRefs>
</ds:datastoreItem>
</file>

<file path=customXml/itemProps219.xml><?xml version="1.0" encoding="utf-8"?>
<ds:datastoreItem xmlns:ds="http://schemas.openxmlformats.org/officeDocument/2006/customXml" ds:itemID="{14313D64-AA98-4AD6-B5ED-5D4EA54F1AD0}">
  <ds:schemaRefs>
    <ds:schemaRef ds:uri="ESRI.ArcGIS.Mapping.OfficeIntegration.PowerPointInfo"/>
  </ds:schemaRefs>
</ds:datastoreItem>
</file>

<file path=customXml/itemProps22.xml><?xml version="1.0" encoding="utf-8"?>
<ds:datastoreItem xmlns:ds="http://schemas.openxmlformats.org/officeDocument/2006/customXml" ds:itemID="{0CD7C41D-D1B0-4019-8B19-64D9DFD4541A}">
  <ds:schemaRefs>
    <ds:schemaRef ds:uri="ESRI.ArcGIS.Mapping.OfficeIntegration.PowerPointInfo"/>
  </ds:schemaRefs>
</ds:datastoreItem>
</file>

<file path=customXml/itemProps220.xml><?xml version="1.0" encoding="utf-8"?>
<ds:datastoreItem xmlns:ds="http://schemas.openxmlformats.org/officeDocument/2006/customXml" ds:itemID="{247AD96A-EFEF-46C6-A176-0F8BFF880EB0}">
  <ds:schemaRefs>
    <ds:schemaRef ds:uri="ESRI.ArcGIS.Mapping.OfficeIntegration.PowerPointInfo"/>
  </ds:schemaRefs>
</ds:datastoreItem>
</file>

<file path=customXml/itemProps221.xml><?xml version="1.0" encoding="utf-8"?>
<ds:datastoreItem xmlns:ds="http://schemas.openxmlformats.org/officeDocument/2006/customXml" ds:itemID="{CC8ABB7C-BC8F-45A4-A608-81DDAF125BED}">
  <ds:schemaRefs>
    <ds:schemaRef ds:uri="ESRI.ArcGIS.Mapping.OfficeIntegration.PowerPointInfo"/>
  </ds:schemaRefs>
</ds:datastoreItem>
</file>

<file path=customXml/itemProps222.xml><?xml version="1.0" encoding="utf-8"?>
<ds:datastoreItem xmlns:ds="http://schemas.openxmlformats.org/officeDocument/2006/customXml" ds:itemID="{7965DC74-7A14-492E-A6C8-55CEF2ECE037}">
  <ds:schemaRefs>
    <ds:schemaRef ds:uri="ESRI.ArcGIS.Mapping.OfficeIntegration.PowerPointInfo"/>
  </ds:schemaRefs>
</ds:datastoreItem>
</file>

<file path=customXml/itemProps223.xml><?xml version="1.0" encoding="utf-8"?>
<ds:datastoreItem xmlns:ds="http://schemas.openxmlformats.org/officeDocument/2006/customXml" ds:itemID="{CC524B07-298D-47C1-8C00-857F0EE627BA}">
  <ds:schemaRefs>
    <ds:schemaRef ds:uri="ESRI.ArcGIS.Mapping.OfficeIntegration.PowerPointInfo"/>
  </ds:schemaRefs>
</ds:datastoreItem>
</file>

<file path=customXml/itemProps224.xml><?xml version="1.0" encoding="utf-8"?>
<ds:datastoreItem xmlns:ds="http://schemas.openxmlformats.org/officeDocument/2006/customXml" ds:itemID="{6CE715F2-B25F-4582-8228-7CE971E64B14}">
  <ds:schemaRefs>
    <ds:schemaRef ds:uri="ESRI.ArcGIS.Mapping.OfficeIntegration.PowerPointInfo"/>
  </ds:schemaRefs>
</ds:datastoreItem>
</file>

<file path=customXml/itemProps225.xml><?xml version="1.0" encoding="utf-8"?>
<ds:datastoreItem xmlns:ds="http://schemas.openxmlformats.org/officeDocument/2006/customXml" ds:itemID="{CA8E094A-0D9C-4366-AA90-F3E182B516F9}">
  <ds:schemaRefs>
    <ds:schemaRef ds:uri="ESRI.ArcGIS.Mapping.OfficeIntegration.PowerPointInfo"/>
  </ds:schemaRefs>
</ds:datastoreItem>
</file>

<file path=customXml/itemProps226.xml><?xml version="1.0" encoding="utf-8"?>
<ds:datastoreItem xmlns:ds="http://schemas.openxmlformats.org/officeDocument/2006/customXml" ds:itemID="{683A4DFC-C984-44E1-8B91-9EB3429A1C20}">
  <ds:schemaRefs>
    <ds:schemaRef ds:uri="ESRI.ArcGIS.Mapping.OfficeIntegration.PowerPointInfo"/>
  </ds:schemaRefs>
</ds:datastoreItem>
</file>

<file path=customXml/itemProps227.xml><?xml version="1.0" encoding="utf-8"?>
<ds:datastoreItem xmlns:ds="http://schemas.openxmlformats.org/officeDocument/2006/customXml" ds:itemID="{FEDF2DFF-3BE5-4011-8952-0F22645F477A}">
  <ds:schemaRefs>
    <ds:schemaRef ds:uri="ESRI.ArcGIS.Mapping.OfficeIntegration.PowerPointInfo"/>
  </ds:schemaRefs>
</ds:datastoreItem>
</file>

<file path=customXml/itemProps228.xml><?xml version="1.0" encoding="utf-8"?>
<ds:datastoreItem xmlns:ds="http://schemas.openxmlformats.org/officeDocument/2006/customXml" ds:itemID="{23ADC347-E5A0-41E4-B0DD-A23EAD057CF6}">
  <ds:schemaRefs>
    <ds:schemaRef ds:uri="ESRI.ArcGIS.Mapping.OfficeIntegration.PowerPointInfo"/>
  </ds:schemaRefs>
</ds:datastoreItem>
</file>

<file path=customXml/itemProps229.xml><?xml version="1.0" encoding="utf-8"?>
<ds:datastoreItem xmlns:ds="http://schemas.openxmlformats.org/officeDocument/2006/customXml" ds:itemID="{F2E662AE-B7D4-4542-A941-101755D79C9E}">
  <ds:schemaRefs>
    <ds:schemaRef ds:uri="ESRI.ArcGIS.Mapping.OfficeIntegration.PowerPointInfo"/>
  </ds:schemaRefs>
</ds:datastoreItem>
</file>

<file path=customXml/itemProps23.xml><?xml version="1.0" encoding="utf-8"?>
<ds:datastoreItem xmlns:ds="http://schemas.openxmlformats.org/officeDocument/2006/customXml" ds:itemID="{9EA0C81A-58CF-4435-858D-C2A4FE00077F}">
  <ds:schemaRefs>
    <ds:schemaRef ds:uri="ESRI.ArcGIS.Mapping.OfficeIntegration.PowerPointInfo"/>
  </ds:schemaRefs>
</ds:datastoreItem>
</file>

<file path=customXml/itemProps230.xml><?xml version="1.0" encoding="utf-8"?>
<ds:datastoreItem xmlns:ds="http://schemas.openxmlformats.org/officeDocument/2006/customXml" ds:itemID="{1FA7AFA0-717D-49C7-9AE7-4B98F364C927}">
  <ds:schemaRefs>
    <ds:schemaRef ds:uri="ESRI.ArcGIS.Mapping.OfficeIntegration.PowerPointInfo"/>
  </ds:schemaRefs>
</ds:datastoreItem>
</file>

<file path=customXml/itemProps231.xml><?xml version="1.0" encoding="utf-8"?>
<ds:datastoreItem xmlns:ds="http://schemas.openxmlformats.org/officeDocument/2006/customXml" ds:itemID="{FBBD6A80-51F6-4910-9543-29BE2A17CCF1}">
  <ds:schemaRefs>
    <ds:schemaRef ds:uri="ESRI.ArcGIS.Mapping.OfficeIntegration.PowerPointInfo"/>
  </ds:schemaRefs>
</ds:datastoreItem>
</file>

<file path=customXml/itemProps232.xml><?xml version="1.0" encoding="utf-8"?>
<ds:datastoreItem xmlns:ds="http://schemas.openxmlformats.org/officeDocument/2006/customXml" ds:itemID="{CB262881-1D88-4A05-9A82-FB17898F2C5C}">
  <ds:schemaRefs>
    <ds:schemaRef ds:uri="ESRI.ArcGIS.Mapping.OfficeIntegration.PowerPointInfo"/>
  </ds:schemaRefs>
</ds:datastoreItem>
</file>

<file path=customXml/itemProps233.xml><?xml version="1.0" encoding="utf-8"?>
<ds:datastoreItem xmlns:ds="http://schemas.openxmlformats.org/officeDocument/2006/customXml" ds:itemID="{FC86BF76-D3CC-4DCC-B362-8D30E06BDBCB}">
  <ds:schemaRefs>
    <ds:schemaRef ds:uri="ESRI.ArcGIS.Mapping.OfficeIntegration.PowerPointInfo"/>
  </ds:schemaRefs>
</ds:datastoreItem>
</file>

<file path=customXml/itemProps234.xml><?xml version="1.0" encoding="utf-8"?>
<ds:datastoreItem xmlns:ds="http://schemas.openxmlformats.org/officeDocument/2006/customXml" ds:itemID="{3E3BE64D-E8DE-42CE-A4C9-2C20FF38EC04}">
  <ds:schemaRefs>
    <ds:schemaRef ds:uri="ESRI.ArcGIS.Mapping.OfficeIntegration.PowerPointInfo"/>
  </ds:schemaRefs>
</ds:datastoreItem>
</file>

<file path=customXml/itemProps235.xml><?xml version="1.0" encoding="utf-8"?>
<ds:datastoreItem xmlns:ds="http://schemas.openxmlformats.org/officeDocument/2006/customXml" ds:itemID="{5291718D-C48A-4C8B-B300-F608729FE5A3}">
  <ds:schemaRefs>
    <ds:schemaRef ds:uri="ESRI.ArcGIS.Mapping.OfficeIntegration.PowerPointInfo"/>
  </ds:schemaRefs>
</ds:datastoreItem>
</file>

<file path=customXml/itemProps236.xml><?xml version="1.0" encoding="utf-8"?>
<ds:datastoreItem xmlns:ds="http://schemas.openxmlformats.org/officeDocument/2006/customXml" ds:itemID="{E5E901B6-04BE-4086-A819-A40BC9E74003}">
  <ds:schemaRefs>
    <ds:schemaRef ds:uri="ESRI.ArcGIS.Mapping.OfficeIntegration.PowerPointInfo"/>
  </ds:schemaRefs>
</ds:datastoreItem>
</file>

<file path=customXml/itemProps237.xml><?xml version="1.0" encoding="utf-8"?>
<ds:datastoreItem xmlns:ds="http://schemas.openxmlformats.org/officeDocument/2006/customXml" ds:itemID="{AE59DBD4-A304-4936-8B69-770F8DB1250B}">
  <ds:schemaRefs>
    <ds:schemaRef ds:uri="ESRI.ArcGIS.Mapping.OfficeIntegration.PowerPointInfo"/>
  </ds:schemaRefs>
</ds:datastoreItem>
</file>

<file path=customXml/itemProps238.xml><?xml version="1.0" encoding="utf-8"?>
<ds:datastoreItem xmlns:ds="http://schemas.openxmlformats.org/officeDocument/2006/customXml" ds:itemID="{2538C8B4-F6D1-4DCB-9751-C82986A6D8BA}">
  <ds:schemaRefs>
    <ds:schemaRef ds:uri="ESRI.ArcGIS.Mapping.OfficeIntegration.PowerPointInfo"/>
  </ds:schemaRefs>
</ds:datastoreItem>
</file>

<file path=customXml/itemProps239.xml><?xml version="1.0" encoding="utf-8"?>
<ds:datastoreItem xmlns:ds="http://schemas.openxmlformats.org/officeDocument/2006/customXml" ds:itemID="{E3E27B85-F1F9-42C1-A22E-7CF351756A3B}">
  <ds:schemaRefs>
    <ds:schemaRef ds:uri="ESRI.ArcGIS.Mapping.OfficeIntegration.PowerPointInfo"/>
  </ds:schemaRefs>
</ds:datastoreItem>
</file>

<file path=customXml/itemProps24.xml><?xml version="1.0" encoding="utf-8"?>
<ds:datastoreItem xmlns:ds="http://schemas.openxmlformats.org/officeDocument/2006/customXml" ds:itemID="{F004033D-CC03-44C7-B9F2-980045BC5CBB}">
  <ds:schemaRefs>
    <ds:schemaRef ds:uri="ESRI.ArcGIS.Mapping.OfficeIntegration.PowerPointInfo"/>
  </ds:schemaRefs>
</ds:datastoreItem>
</file>

<file path=customXml/itemProps240.xml><?xml version="1.0" encoding="utf-8"?>
<ds:datastoreItem xmlns:ds="http://schemas.openxmlformats.org/officeDocument/2006/customXml" ds:itemID="{A21AD216-9D9D-44A8-9622-0657CC6F33B5}">
  <ds:schemaRefs>
    <ds:schemaRef ds:uri="ESRI.ArcGIS.Mapping.OfficeIntegration.PowerPointInfo"/>
  </ds:schemaRefs>
</ds:datastoreItem>
</file>

<file path=customXml/itemProps241.xml><?xml version="1.0" encoding="utf-8"?>
<ds:datastoreItem xmlns:ds="http://schemas.openxmlformats.org/officeDocument/2006/customXml" ds:itemID="{8D11442B-424A-421F-BDC7-25E124278AE1}">
  <ds:schemaRefs>
    <ds:schemaRef ds:uri="ESRI.ArcGIS.Mapping.OfficeIntegration.PowerPointInfo"/>
  </ds:schemaRefs>
</ds:datastoreItem>
</file>

<file path=customXml/itemProps242.xml><?xml version="1.0" encoding="utf-8"?>
<ds:datastoreItem xmlns:ds="http://schemas.openxmlformats.org/officeDocument/2006/customXml" ds:itemID="{263AA9FF-6893-4541-969A-6F50B36C7500}">
  <ds:schemaRefs>
    <ds:schemaRef ds:uri="ESRI.ArcGIS.Mapping.OfficeIntegration.PowerPointInfo"/>
  </ds:schemaRefs>
</ds:datastoreItem>
</file>

<file path=customXml/itemProps243.xml><?xml version="1.0" encoding="utf-8"?>
<ds:datastoreItem xmlns:ds="http://schemas.openxmlformats.org/officeDocument/2006/customXml" ds:itemID="{39666A5B-CC59-4415-98FE-44C0387DC0AE}">
  <ds:schemaRefs>
    <ds:schemaRef ds:uri="ESRI.ArcGIS.Mapping.OfficeIntegration.PowerPointInfo"/>
  </ds:schemaRefs>
</ds:datastoreItem>
</file>

<file path=customXml/itemProps244.xml><?xml version="1.0" encoding="utf-8"?>
<ds:datastoreItem xmlns:ds="http://schemas.openxmlformats.org/officeDocument/2006/customXml" ds:itemID="{24D13718-079A-4184-AD2C-4ED5F8DEDB9F}">
  <ds:schemaRefs>
    <ds:schemaRef ds:uri="ESRI.ArcGIS.Mapping.OfficeIntegration.PowerPointInfo"/>
  </ds:schemaRefs>
</ds:datastoreItem>
</file>

<file path=customXml/itemProps245.xml><?xml version="1.0" encoding="utf-8"?>
<ds:datastoreItem xmlns:ds="http://schemas.openxmlformats.org/officeDocument/2006/customXml" ds:itemID="{5DF4B2BC-DC27-4D08-93F9-C7CB1C1CA90F}">
  <ds:schemaRefs>
    <ds:schemaRef ds:uri="ESRI.ArcGIS.Mapping.OfficeIntegration.PowerPointInfo"/>
  </ds:schemaRefs>
</ds:datastoreItem>
</file>

<file path=customXml/itemProps246.xml><?xml version="1.0" encoding="utf-8"?>
<ds:datastoreItem xmlns:ds="http://schemas.openxmlformats.org/officeDocument/2006/customXml" ds:itemID="{D86F8FB9-6D22-47BE-B125-518741BBE0C6}">
  <ds:schemaRefs>
    <ds:schemaRef ds:uri="ESRI.ArcGIS.Mapping.OfficeIntegration.PowerPointInfo"/>
  </ds:schemaRefs>
</ds:datastoreItem>
</file>

<file path=customXml/itemProps247.xml><?xml version="1.0" encoding="utf-8"?>
<ds:datastoreItem xmlns:ds="http://schemas.openxmlformats.org/officeDocument/2006/customXml" ds:itemID="{09D646A6-9710-4BB9-BECF-391879F89BFA}">
  <ds:schemaRefs>
    <ds:schemaRef ds:uri="ESRI.ArcGIS.Mapping.OfficeIntegration.PowerPointInfo"/>
  </ds:schemaRefs>
</ds:datastoreItem>
</file>

<file path=customXml/itemProps248.xml><?xml version="1.0" encoding="utf-8"?>
<ds:datastoreItem xmlns:ds="http://schemas.openxmlformats.org/officeDocument/2006/customXml" ds:itemID="{0D7E7182-BA15-4ADD-96C9-27FA478097AA}">
  <ds:schemaRefs>
    <ds:schemaRef ds:uri="ESRI.ArcGIS.Mapping.OfficeIntegration.PowerPointInfo"/>
  </ds:schemaRefs>
</ds:datastoreItem>
</file>

<file path=customXml/itemProps249.xml><?xml version="1.0" encoding="utf-8"?>
<ds:datastoreItem xmlns:ds="http://schemas.openxmlformats.org/officeDocument/2006/customXml" ds:itemID="{9002341C-1CB9-44D0-90CF-81BB7DE478D6}">
  <ds:schemaRefs>
    <ds:schemaRef ds:uri="ESRI.ArcGIS.Mapping.OfficeIntegration.PowerPointInfo"/>
  </ds:schemaRefs>
</ds:datastoreItem>
</file>

<file path=customXml/itemProps25.xml><?xml version="1.0" encoding="utf-8"?>
<ds:datastoreItem xmlns:ds="http://schemas.openxmlformats.org/officeDocument/2006/customXml" ds:itemID="{9263BEE6-91C7-4EF4-8933-A246026B053F}">
  <ds:schemaRefs>
    <ds:schemaRef ds:uri="ESRI.ArcGIS.Mapping.OfficeIntegration.PowerPointInfo"/>
  </ds:schemaRefs>
</ds:datastoreItem>
</file>

<file path=customXml/itemProps250.xml><?xml version="1.0" encoding="utf-8"?>
<ds:datastoreItem xmlns:ds="http://schemas.openxmlformats.org/officeDocument/2006/customXml" ds:itemID="{35E53E9E-2723-4ABB-ACAD-34EEC33147F5}">
  <ds:schemaRefs>
    <ds:schemaRef ds:uri="ESRI.ArcGIS.Mapping.OfficeIntegration.PowerPointInfo"/>
  </ds:schemaRefs>
</ds:datastoreItem>
</file>

<file path=customXml/itemProps251.xml><?xml version="1.0" encoding="utf-8"?>
<ds:datastoreItem xmlns:ds="http://schemas.openxmlformats.org/officeDocument/2006/customXml" ds:itemID="{1FDABE5D-759D-4864-9361-136DAEB644E6}">
  <ds:schemaRefs>
    <ds:schemaRef ds:uri="ESRI.ArcGIS.Mapping.OfficeIntegration.PowerPointInfo"/>
  </ds:schemaRefs>
</ds:datastoreItem>
</file>

<file path=customXml/itemProps252.xml><?xml version="1.0" encoding="utf-8"?>
<ds:datastoreItem xmlns:ds="http://schemas.openxmlformats.org/officeDocument/2006/customXml" ds:itemID="{E5E9D479-9F63-472A-A13E-0BE1231691E2}">
  <ds:schemaRefs>
    <ds:schemaRef ds:uri="ESRI.ArcGIS.Mapping.OfficeIntegration.PowerPointInfo"/>
  </ds:schemaRefs>
</ds:datastoreItem>
</file>

<file path=customXml/itemProps253.xml><?xml version="1.0" encoding="utf-8"?>
<ds:datastoreItem xmlns:ds="http://schemas.openxmlformats.org/officeDocument/2006/customXml" ds:itemID="{AAF37F8E-E914-432B-A2AE-0F1BFDAFA3B4}">
  <ds:schemaRefs>
    <ds:schemaRef ds:uri="ESRI.ArcGIS.Mapping.OfficeIntegration.PowerPointInfo"/>
  </ds:schemaRefs>
</ds:datastoreItem>
</file>

<file path=customXml/itemProps254.xml><?xml version="1.0" encoding="utf-8"?>
<ds:datastoreItem xmlns:ds="http://schemas.openxmlformats.org/officeDocument/2006/customXml" ds:itemID="{733C059D-8091-44BF-A61E-EA25D2ACCA0C}">
  <ds:schemaRefs>
    <ds:schemaRef ds:uri="ESRI.ArcGIS.Mapping.OfficeIntegration.PowerPointInfo"/>
  </ds:schemaRefs>
</ds:datastoreItem>
</file>

<file path=customXml/itemProps255.xml><?xml version="1.0" encoding="utf-8"?>
<ds:datastoreItem xmlns:ds="http://schemas.openxmlformats.org/officeDocument/2006/customXml" ds:itemID="{8F8AAD09-A824-4D52-81F7-3A28ED45CA25}">
  <ds:schemaRefs>
    <ds:schemaRef ds:uri="ESRI.ArcGIS.Mapping.OfficeIntegration.PowerPointInfo"/>
  </ds:schemaRefs>
</ds:datastoreItem>
</file>

<file path=customXml/itemProps256.xml><?xml version="1.0" encoding="utf-8"?>
<ds:datastoreItem xmlns:ds="http://schemas.openxmlformats.org/officeDocument/2006/customXml" ds:itemID="{30FA46E8-75AA-4604-AF3E-DBEC2B682F9E}">
  <ds:schemaRefs>
    <ds:schemaRef ds:uri="ESRI.ArcGIS.Mapping.OfficeIntegration.PowerPointInfo"/>
  </ds:schemaRefs>
</ds:datastoreItem>
</file>

<file path=customXml/itemProps257.xml><?xml version="1.0" encoding="utf-8"?>
<ds:datastoreItem xmlns:ds="http://schemas.openxmlformats.org/officeDocument/2006/customXml" ds:itemID="{B74AE345-96C0-4564-987E-0310B46879A9}">
  <ds:schemaRefs>
    <ds:schemaRef ds:uri="ESRI.ArcGIS.Mapping.OfficeIntegration.PowerPointInfo"/>
  </ds:schemaRefs>
</ds:datastoreItem>
</file>

<file path=customXml/itemProps258.xml><?xml version="1.0" encoding="utf-8"?>
<ds:datastoreItem xmlns:ds="http://schemas.openxmlformats.org/officeDocument/2006/customXml" ds:itemID="{CD264196-BE81-4AAB-BDE6-112A6D91E538}">
  <ds:schemaRefs>
    <ds:schemaRef ds:uri="ESRI.ArcGIS.Mapping.OfficeIntegration.PowerPointInfo"/>
  </ds:schemaRefs>
</ds:datastoreItem>
</file>

<file path=customXml/itemProps259.xml><?xml version="1.0" encoding="utf-8"?>
<ds:datastoreItem xmlns:ds="http://schemas.openxmlformats.org/officeDocument/2006/customXml" ds:itemID="{469C1FCE-E398-4E42-8B6E-B4CAFD02A663}">
  <ds:schemaRefs>
    <ds:schemaRef ds:uri="ESRI.ArcGIS.Mapping.OfficeIntegration.PowerPointInfo"/>
  </ds:schemaRefs>
</ds:datastoreItem>
</file>

<file path=customXml/itemProps26.xml><?xml version="1.0" encoding="utf-8"?>
<ds:datastoreItem xmlns:ds="http://schemas.openxmlformats.org/officeDocument/2006/customXml" ds:itemID="{5FC95DAD-B684-4255-A1FA-909DE6BEA1AA}">
  <ds:schemaRefs>
    <ds:schemaRef ds:uri="ESRI.ArcGIS.Mapping.OfficeIntegration.PowerPointInfo"/>
  </ds:schemaRefs>
</ds:datastoreItem>
</file>

<file path=customXml/itemProps260.xml><?xml version="1.0" encoding="utf-8"?>
<ds:datastoreItem xmlns:ds="http://schemas.openxmlformats.org/officeDocument/2006/customXml" ds:itemID="{4121944F-2C29-4994-B3FE-F316742FEAB5}">
  <ds:schemaRefs>
    <ds:schemaRef ds:uri="ESRI.ArcGIS.Mapping.OfficeIntegration.PowerPointInfo"/>
  </ds:schemaRefs>
</ds:datastoreItem>
</file>

<file path=customXml/itemProps261.xml><?xml version="1.0" encoding="utf-8"?>
<ds:datastoreItem xmlns:ds="http://schemas.openxmlformats.org/officeDocument/2006/customXml" ds:itemID="{FC5805C4-6392-4C21-B113-B54234701B42}">
  <ds:schemaRefs>
    <ds:schemaRef ds:uri="ESRI.ArcGIS.Mapping.OfficeIntegration.PowerPointInfo"/>
  </ds:schemaRefs>
</ds:datastoreItem>
</file>

<file path=customXml/itemProps262.xml><?xml version="1.0" encoding="utf-8"?>
<ds:datastoreItem xmlns:ds="http://schemas.openxmlformats.org/officeDocument/2006/customXml" ds:itemID="{76BAC73D-A393-4D83-A4E5-3F136C9DAD92}">
  <ds:schemaRefs>
    <ds:schemaRef ds:uri="ESRI.ArcGIS.Mapping.OfficeIntegration.PowerPointInfo"/>
  </ds:schemaRefs>
</ds:datastoreItem>
</file>

<file path=customXml/itemProps263.xml><?xml version="1.0" encoding="utf-8"?>
<ds:datastoreItem xmlns:ds="http://schemas.openxmlformats.org/officeDocument/2006/customXml" ds:itemID="{69EC965A-060F-41D4-A75D-23E6D08A34DD}">
  <ds:schemaRefs>
    <ds:schemaRef ds:uri="ESRI.ArcGIS.Mapping.OfficeIntegration.PowerPointInfo"/>
  </ds:schemaRefs>
</ds:datastoreItem>
</file>

<file path=customXml/itemProps264.xml><?xml version="1.0" encoding="utf-8"?>
<ds:datastoreItem xmlns:ds="http://schemas.openxmlformats.org/officeDocument/2006/customXml" ds:itemID="{C2E2383F-FFAC-4EC1-B0C0-62F0FBA28ACC}">
  <ds:schemaRefs>
    <ds:schemaRef ds:uri="ESRI.ArcGIS.Mapping.OfficeIntegration.PowerPointInfo"/>
  </ds:schemaRefs>
</ds:datastoreItem>
</file>

<file path=customXml/itemProps265.xml><?xml version="1.0" encoding="utf-8"?>
<ds:datastoreItem xmlns:ds="http://schemas.openxmlformats.org/officeDocument/2006/customXml" ds:itemID="{24649F48-6035-49DB-A0E7-45CBFA8E1984}">
  <ds:schemaRefs>
    <ds:schemaRef ds:uri="ESRI.ArcGIS.Mapping.OfficeIntegration.PowerPointInfo"/>
  </ds:schemaRefs>
</ds:datastoreItem>
</file>

<file path=customXml/itemProps266.xml><?xml version="1.0" encoding="utf-8"?>
<ds:datastoreItem xmlns:ds="http://schemas.openxmlformats.org/officeDocument/2006/customXml" ds:itemID="{01AA295F-5C2A-4E3D-B3C1-F8D80AC0D9A6}">
  <ds:schemaRefs>
    <ds:schemaRef ds:uri="ESRI.ArcGIS.Mapping.OfficeIntegration.PowerPointInfo"/>
  </ds:schemaRefs>
</ds:datastoreItem>
</file>

<file path=customXml/itemProps267.xml><?xml version="1.0" encoding="utf-8"?>
<ds:datastoreItem xmlns:ds="http://schemas.openxmlformats.org/officeDocument/2006/customXml" ds:itemID="{816E5934-6754-4D3E-9CC9-CB1E905C069E}">
  <ds:schemaRefs>
    <ds:schemaRef ds:uri="ESRI.ArcGIS.Mapping.OfficeIntegration.PowerPointInfo"/>
  </ds:schemaRefs>
</ds:datastoreItem>
</file>

<file path=customXml/itemProps268.xml><?xml version="1.0" encoding="utf-8"?>
<ds:datastoreItem xmlns:ds="http://schemas.openxmlformats.org/officeDocument/2006/customXml" ds:itemID="{9C566FCB-81FF-4A75-A8CC-7A6151BC8C92}">
  <ds:schemaRefs>
    <ds:schemaRef ds:uri="ESRI.ArcGIS.Mapping.OfficeIntegration.PowerPointInfo"/>
  </ds:schemaRefs>
</ds:datastoreItem>
</file>

<file path=customXml/itemProps269.xml><?xml version="1.0" encoding="utf-8"?>
<ds:datastoreItem xmlns:ds="http://schemas.openxmlformats.org/officeDocument/2006/customXml" ds:itemID="{68D840DC-7343-4BCA-889D-AEC148CC975D}">
  <ds:schemaRefs>
    <ds:schemaRef ds:uri="ESRI.ArcGIS.Mapping.OfficeIntegration.PowerPointInfo"/>
  </ds:schemaRefs>
</ds:datastoreItem>
</file>

<file path=customXml/itemProps27.xml><?xml version="1.0" encoding="utf-8"?>
<ds:datastoreItem xmlns:ds="http://schemas.openxmlformats.org/officeDocument/2006/customXml" ds:itemID="{95C25F26-FD93-4131-A1CD-C14899E5FD1D}">
  <ds:schemaRefs>
    <ds:schemaRef ds:uri="ESRI.ArcGIS.Mapping.OfficeIntegration.PowerPointInfo"/>
  </ds:schemaRefs>
</ds:datastoreItem>
</file>

<file path=customXml/itemProps270.xml><?xml version="1.0" encoding="utf-8"?>
<ds:datastoreItem xmlns:ds="http://schemas.openxmlformats.org/officeDocument/2006/customXml" ds:itemID="{25BCF07D-689E-484E-90E5-E4BB6E1114E6}">
  <ds:schemaRefs>
    <ds:schemaRef ds:uri="ESRI.ArcGIS.Mapping.OfficeIntegration.PowerPointInfo"/>
  </ds:schemaRefs>
</ds:datastoreItem>
</file>

<file path=customXml/itemProps271.xml><?xml version="1.0" encoding="utf-8"?>
<ds:datastoreItem xmlns:ds="http://schemas.openxmlformats.org/officeDocument/2006/customXml" ds:itemID="{7DAD2B8C-663D-4924-8B9B-F9289D0422D2}">
  <ds:schemaRefs>
    <ds:schemaRef ds:uri="ESRI.ArcGIS.Mapping.OfficeIntegration.PowerPointInfo"/>
  </ds:schemaRefs>
</ds:datastoreItem>
</file>

<file path=customXml/itemProps272.xml><?xml version="1.0" encoding="utf-8"?>
<ds:datastoreItem xmlns:ds="http://schemas.openxmlformats.org/officeDocument/2006/customXml" ds:itemID="{832DD4A9-F2A7-432C-9DE3-0449129F6638}">
  <ds:schemaRefs>
    <ds:schemaRef ds:uri="ESRI.ArcGIS.Mapping.OfficeIntegration.PowerPointInfo"/>
  </ds:schemaRefs>
</ds:datastoreItem>
</file>

<file path=customXml/itemProps273.xml><?xml version="1.0" encoding="utf-8"?>
<ds:datastoreItem xmlns:ds="http://schemas.openxmlformats.org/officeDocument/2006/customXml" ds:itemID="{51AD16ED-7E23-4FAE-9764-902327E436F5}">
  <ds:schemaRefs>
    <ds:schemaRef ds:uri="ESRI.ArcGIS.Mapping.OfficeIntegration.PowerPointInfo"/>
  </ds:schemaRefs>
</ds:datastoreItem>
</file>

<file path=customXml/itemProps274.xml><?xml version="1.0" encoding="utf-8"?>
<ds:datastoreItem xmlns:ds="http://schemas.openxmlformats.org/officeDocument/2006/customXml" ds:itemID="{835A446C-3341-473D-A563-9C1EC1C6C269}">
  <ds:schemaRefs>
    <ds:schemaRef ds:uri="ESRI.ArcGIS.Mapping.OfficeIntegration.PowerPointInfo"/>
  </ds:schemaRefs>
</ds:datastoreItem>
</file>

<file path=customXml/itemProps275.xml><?xml version="1.0" encoding="utf-8"?>
<ds:datastoreItem xmlns:ds="http://schemas.openxmlformats.org/officeDocument/2006/customXml" ds:itemID="{09F33D17-054E-48F6-B71C-465956FA62BC}">
  <ds:schemaRefs>
    <ds:schemaRef ds:uri="ESRI.ArcGIS.Mapping.OfficeIntegration.PowerPointInfo"/>
  </ds:schemaRefs>
</ds:datastoreItem>
</file>

<file path=customXml/itemProps276.xml><?xml version="1.0" encoding="utf-8"?>
<ds:datastoreItem xmlns:ds="http://schemas.openxmlformats.org/officeDocument/2006/customXml" ds:itemID="{A8B4372C-4739-4DC1-A690-1A208E0E1726}">
  <ds:schemaRefs>
    <ds:schemaRef ds:uri="ESRI.ArcGIS.Mapping.OfficeIntegration.PowerPointInfo"/>
  </ds:schemaRefs>
</ds:datastoreItem>
</file>

<file path=customXml/itemProps277.xml><?xml version="1.0" encoding="utf-8"?>
<ds:datastoreItem xmlns:ds="http://schemas.openxmlformats.org/officeDocument/2006/customXml" ds:itemID="{26ED69F4-8ABC-43B2-B169-8FCE5558737D}">
  <ds:schemaRefs>
    <ds:schemaRef ds:uri="ESRI.ArcGIS.Mapping.OfficeIntegration.PowerPointInfo"/>
  </ds:schemaRefs>
</ds:datastoreItem>
</file>

<file path=customXml/itemProps278.xml><?xml version="1.0" encoding="utf-8"?>
<ds:datastoreItem xmlns:ds="http://schemas.openxmlformats.org/officeDocument/2006/customXml" ds:itemID="{AA326CEB-AAB1-4083-8298-A52DB6C1310A}">
  <ds:schemaRefs>
    <ds:schemaRef ds:uri="ESRI.ArcGIS.Mapping.OfficeIntegration.PowerPointInfo"/>
  </ds:schemaRefs>
</ds:datastoreItem>
</file>

<file path=customXml/itemProps279.xml><?xml version="1.0" encoding="utf-8"?>
<ds:datastoreItem xmlns:ds="http://schemas.openxmlformats.org/officeDocument/2006/customXml" ds:itemID="{4EED32F6-DCED-4415-8DD2-632132AB69EA}">
  <ds:schemaRefs>
    <ds:schemaRef ds:uri="ESRI.ArcGIS.Mapping.OfficeIntegration.PowerPointInfo"/>
  </ds:schemaRefs>
</ds:datastoreItem>
</file>

<file path=customXml/itemProps28.xml><?xml version="1.0" encoding="utf-8"?>
<ds:datastoreItem xmlns:ds="http://schemas.openxmlformats.org/officeDocument/2006/customXml" ds:itemID="{C2E2AA60-A12E-417F-BB1E-8E713BA1B6FB}">
  <ds:schemaRefs>
    <ds:schemaRef ds:uri="ESRI.ArcGIS.Mapping.OfficeIntegration.PowerPointInfo"/>
  </ds:schemaRefs>
</ds:datastoreItem>
</file>

<file path=customXml/itemProps280.xml><?xml version="1.0" encoding="utf-8"?>
<ds:datastoreItem xmlns:ds="http://schemas.openxmlformats.org/officeDocument/2006/customXml" ds:itemID="{8454368D-A178-4D80-A3B3-687824B281C1}">
  <ds:schemaRefs>
    <ds:schemaRef ds:uri="ESRI.ArcGIS.Mapping.OfficeIntegration.PowerPointInfo"/>
  </ds:schemaRefs>
</ds:datastoreItem>
</file>

<file path=customXml/itemProps281.xml><?xml version="1.0" encoding="utf-8"?>
<ds:datastoreItem xmlns:ds="http://schemas.openxmlformats.org/officeDocument/2006/customXml" ds:itemID="{A53631A7-7D90-4C3A-AE93-4B2DC3959544}">
  <ds:schemaRefs>
    <ds:schemaRef ds:uri="ESRI.ArcGIS.Mapping.OfficeIntegration.PowerPointInfo"/>
  </ds:schemaRefs>
</ds:datastoreItem>
</file>

<file path=customXml/itemProps282.xml><?xml version="1.0" encoding="utf-8"?>
<ds:datastoreItem xmlns:ds="http://schemas.openxmlformats.org/officeDocument/2006/customXml" ds:itemID="{78D4B218-6D59-434E-A41D-1B7F6959C160}">
  <ds:schemaRefs>
    <ds:schemaRef ds:uri="ESRI.ArcGIS.Mapping.OfficeIntegration.PowerPointInfo"/>
  </ds:schemaRefs>
</ds:datastoreItem>
</file>

<file path=customXml/itemProps283.xml><?xml version="1.0" encoding="utf-8"?>
<ds:datastoreItem xmlns:ds="http://schemas.openxmlformats.org/officeDocument/2006/customXml" ds:itemID="{5957DCA9-9A64-46CA-91EA-35CCF3C6CDE0}">
  <ds:schemaRefs>
    <ds:schemaRef ds:uri="ESRI.ArcGIS.Mapping.OfficeIntegration.PowerPointInfo"/>
  </ds:schemaRefs>
</ds:datastoreItem>
</file>

<file path=customXml/itemProps284.xml><?xml version="1.0" encoding="utf-8"?>
<ds:datastoreItem xmlns:ds="http://schemas.openxmlformats.org/officeDocument/2006/customXml" ds:itemID="{6FBA6DE6-CC20-42CB-B692-FD14349E7A5F}">
  <ds:schemaRefs>
    <ds:schemaRef ds:uri="ESRI.ArcGIS.Mapping.OfficeIntegration.PowerPointInfo"/>
  </ds:schemaRefs>
</ds:datastoreItem>
</file>

<file path=customXml/itemProps285.xml><?xml version="1.0" encoding="utf-8"?>
<ds:datastoreItem xmlns:ds="http://schemas.openxmlformats.org/officeDocument/2006/customXml" ds:itemID="{75BE45D3-C79E-4BC1-A2D3-A06CD212744F}">
  <ds:schemaRefs>
    <ds:schemaRef ds:uri="ESRI.ArcGIS.Mapping.OfficeIntegration.PowerPointInfo"/>
  </ds:schemaRefs>
</ds:datastoreItem>
</file>

<file path=customXml/itemProps286.xml><?xml version="1.0" encoding="utf-8"?>
<ds:datastoreItem xmlns:ds="http://schemas.openxmlformats.org/officeDocument/2006/customXml" ds:itemID="{0648C968-E42D-4949-ADD5-0D1B68FB0837}">
  <ds:schemaRefs>
    <ds:schemaRef ds:uri="ESRI.ArcGIS.Mapping.OfficeIntegration.PowerPointInfo"/>
  </ds:schemaRefs>
</ds:datastoreItem>
</file>

<file path=customXml/itemProps287.xml><?xml version="1.0" encoding="utf-8"?>
<ds:datastoreItem xmlns:ds="http://schemas.openxmlformats.org/officeDocument/2006/customXml" ds:itemID="{8EF62105-9F25-4E2B-B839-FA604348319F}">
  <ds:schemaRefs>
    <ds:schemaRef ds:uri="ESRI.ArcGIS.Mapping.OfficeIntegration.PowerPointInfo"/>
  </ds:schemaRefs>
</ds:datastoreItem>
</file>

<file path=customXml/itemProps288.xml><?xml version="1.0" encoding="utf-8"?>
<ds:datastoreItem xmlns:ds="http://schemas.openxmlformats.org/officeDocument/2006/customXml" ds:itemID="{1312065A-7E81-49C9-8D8C-E0F6153296F4}">
  <ds:schemaRefs>
    <ds:schemaRef ds:uri="ESRI.ArcGIS.Mapping.OfficeIntegration.PowerPointInfo"/>
  </ds:schemaRefs>
</ds:datastoreItem>
</file>

<file path=customXml/itemProps289.xml><?xml version="1.0" encoding="utf-8"?>
<ds:datastoreItem xmlns:ds="http://schemas.openxmlformats.org/officeDocument/2006/customXml" ds:itemID="{8D33A47A-1BB4-477B-AA23-234DE224F908}">
  <ds:schemaRefs>
    <ds:schemaRef ds:uri="ESRI.ArcGIS.Mapping.OfficeIntegration.PowerPointInfo"/>
  </ds:schemaRefs>
</ds:datastoreItem>
</file>

<file path=customXml/itemProps29.xml><?xml version="1.0" encoding="utf-8"?>
<ds:datastoreItem xmlns:ds="http://schemas.openxmlformats.org/officeDocument/2006/customXml" ds:itemID="{929A1BE8-B877-45C1-BA89-391FC9D72156}">
  <ds:schemaRefs>
    <ds:schemaRef ds:uri="ESRI.ArcGIS.Mapping.OfficeIntegration.PowerPointInfo"/>
  </ds:schemaRefs>
</ds:datastoreItem>
</file>

<file path=customXml/itemProps290.xml><?xml version="1.0" encoding="utf-8"?>
<ds:datastoreItem xmlns:ds="http://schemas.openxmlformats.org/officeDocument/2006/customXml" ds:itemID="{6625EB25-E451-4495-9951-F310BC8EB960}">
  <ds:schemaRefs>
    <ds:schemaRef ds:uri="ESRI.ArcGIS.Mapping.OfficeIntegration.PowerPointInfo"/>
  </ds:schemaRefs>
</ds:datastoreItem>
</file>

<file path=customXml/itemProps291.xml><?xml version="1.0" encoding="utf-8"?>
<ds:datastoreItem xmlns:ds="http://schemas.openxmlformats.org/officeDocument/2006/customXml" ds:itemID="{71C1EBCC-ACD6-4F2D-A420-A0A1C11C0FCB}">
  <ds:schemaRefs>
    <ds:schemaRef ds:uri="ESRI.ArcGIS.Mapping.OfficeIntegration.PowerPointInfo"/>
  </ds:schemaRefs>
</ds:datastoreItem>
</file>

<file path=customXml/itemProps292.xml><?xml version="1.0" encoding="utf-8"?>
<ds:datastoreItem xmlns:ds="http://schemas.openxmlformats.org/officeDocument/2006/customXml" ds:itemID="{9069D9C2-A423-4540-8F23-1AC4204C1DBE}">
  <ds:schemaRefs>
    <ds:schemaRef ds:uri="ESRI.ArcGIS.Mapping.OfficeIntegration.PowerPointInfo"/>
  </ds:schemaRefs>
</ds:datastoreItem>
</file>

<file path=customXml/itemProps293.xml><?xml version="1.0" encoding="utf-8"?>
<ds:datastoreItem xmlns:ds="http://schemas.openxmlformats.org/officeDocument/2006/customXml" ds:itemID="{19A8EF71-6CEF-4D66-8693-C70968AEE1AB}">
  <ds:schemaRefs>
    <ds:schemaRef ds:uri="ESRI.ArcGIS.Mapping.OfficeIntegration.PowerPointInfo"/>
  </ds:schemaRefs>
</ds:datastoreItem>
</file>

<file path=customXml/itemProps294.xml><?xml version="1.0" encoding="utf-8"?>
<ds:datastoreItem xmlns:ds="http://schemas.openxmlformats.org/officeDocument/2006/customXml" ds:itemID="{A3B68613-746D-48C5-89B2-C16AB52B5146}">
  <ds:schemaRefs>
    <ds:schemaRef ds:uri="ESRI.ArcGIS.Mapping.OfficeIntegration.PowerPointInfo"/>
  </ds:schemaRefs>
</ds:datastoreItem>
</file>

<file path=customXml/itemProps295.xml><?xml version="1.0" encoding="utf-8"?>
<ds:datastoreItem xmlns:ds="http://schemas.openxmlformats.org/officeDocument/2006/customXml" ds:itemID="{33FDCC9C-67BE-4F64-8C9B-93CF21E43AE1}">
  <ds:schemaRefs>
    <ds:schemaRef ds:uri="ESRI.ArcGIS.Mapping.OfficeIntegration.PowerPointInfo"/>
  </ds:schemaRefs>
</ds:datastoreItem>
</file>

<file path=customXml/itemProps296.xml><?xml version="1.0" encoding="utf-8"?>
<ds:datastoreItem xmlns:ds="http://schemas.openxmlformats.org/officeDocument/2006/customXml" ds:itemID="{C569E906-A328-42E9-9847-EBA653F3F3E7}">
  <ds:schemaRefs>
    <ds:schemaRef ds:uri="ESRI.ArcGIS.Mapping.OfficeIntegration.PowerPointInfo"/>
  </ds:schemaRefs>
</ds:datastoreItem>
</file>

<file path=customXml/itemProps297.xml><?xml version="1.0" encoding="utf-8"?>
<ds:datastoreItem xmlns:ds="http://schemas.openxmlformats.org/officeDocument/2006/customXml" ds:itemID="{68C92B06-3798-4328-93DF-CED6A616708B}">
  <ds:schemaRefs>
    <ds:schemaRef ds:uri="ESRI.ArcGIS.Mapping.OfficeIntegration.PowerPointInfo"/>
  </ds:schemaRefs>
</ds:datastoreItem>
</file>

<file path=customXml/itemProps298.xml><?xml version="1.0" encoding="utf-8"?>
<ds:datastoreItem xmlns:ds="http://schemas.openxmlformats.org/officeDocument/2006/customXml" ds:itemID="{A7C90B79-FFB9-4179-9EF4-64E1A0B8D117}">
  <ds:schemaRefs>
    <ds:schemaRef ds:uri="ESRI.ArcGIS.Mapping.OfficeIntegration.PowerPointInfo"/>
  </ds:schemaRefs>
</ds:datastoreItem>
</file>

<file path=customXml/itemProps299.xml><?xml version="1.0" encoding="utf-8"?>
<ds:datastoreItem xmlns:ds="http://schemas.openxmlformats.org/officeDocument/2006/customXml" ds:itemID="{EAB334B7-1FE6-4269-8472-90E47E1682EC}">
  <ds:schemaRefs>
    <ds:schemaRef ds:uri="ESRI.ArcGIS.Mapping.OfficeIntegration.PowerPointInfo"/>
  </ds:schemaRefs>
</ds:datastoreItem>
</file>

<file path=customXml/itemProps3.xml><?xml version="1.0" encoding="utf-8"?>
<ds:datastoreItem xmlns:ds="http://schemas.openxmlformats.org/officeDocument/2006/customXml" ds:itemID="{FCEDA4AD-32CA-4C2D-86DB-9F744A3C020C}">
  <ds:schemaRefs>
    <ds:schemaRef ds:uri="ESRI.ArcGIS.Mapping.OfficeIntegration.PowerPointInfo"/>
  </ds:schemaRefs>
</ds:datastoreItem>
</file>

<file path=customXml/itemProps30.xml><?xml version="1.0" encoding="utf-8"?>
<ds:datastoreItem xmlns:ds="http://schemas.openxmlformats.org/officeDocument/2006/customXml" ds:itemID="{EC6C07CA-9070-467C-BB7B-0706203E333D}">
  <ds:schemaRefs>
    <ds:schemaRef ds:uri="ESRI.ArcGIS.Mapping.OfficeIntegration.PowerPointInfo"/>
  </ds:schemaRefs>
</ds:datastoreItem>
</file>

<file path=customXml/itemProps300.xml><?xml version="1.0" encoding="utf-8"?>
<ds:datastoreItem xmlns:ds="http://schemas.openxmlformats.org/officeDocument/2006/customXml" ds:itemID="{B0198AFC-8845-45E0-B2F9-8DAD8E34BC7D}">
  <ds:schemaRefs>
    <ds:schemaRef ds:uri="ESRI.ArcGIS.Mapping.OfficeIntegration.PowerPointInfo"/>
  </ds:schemaRefs>
</ds:datastoreItem>
</file>

<file path=customXml/itemProps301.xml><?xml version="1.0" encoding="utf-8"?>
<ds:datastoreItem xmlns:ds="http://schemas.openxmlformats.org/officeDocument/2006/customXml" ds:itemID="{62E05407-4DB4-43E2-AD64-F698DE2FDFF1}">
  <ds:schemaRefs>
    <ds:schemaRef ds:uri="ESRI.ArcGIS.Mapping.OfficeIntegration.PowerPointInfo"/>
  </ds:schemaRefs>
</ds:datastoreItem>
</file>

<file path=customXml/itemProps302.xml><?xml version="1.0" encoding="utf-8"?>
<ds:datastoreItem xmlns:ds="http://schemas.openxmlformats.org/officeDocument/2006/customXml" ds:itemID="{1D17620B-6B66-498B-A19A-0A79910661A8}">
  <ds:schemaRefs>
    <ds:schemaRef ds:uri="ESRI.ArcGIS.Mapping.OfficeIntegration.PowerPointInfo"/>
  </ds:schemaRefs>
</ds:datastoreItem>
</file>

<file path=customXml/itemProps303.xml><?xml version="1.0" encoding="utf-8"?>
<ds:datastoreItem xmlns:ds="http://schemas.openxmlformats.org/officeDocument/2006/customXml" ds:itemID="{A1CFC348-9BE7-47CA-A85F-66DBE8D12182}">
  <ds:schemaRefs>
    <ds:schemaRef ds:uri="ESRI.ArcGIS.Mapping.OfficeIntegration.PowerPointInfo"/>
  </ds:schemaRefs>
</ds:datastoreItem>
</file>

<file path=customXml/itemProps304.xml><?xml version="1.0" encoding="utf-8"?>
<ds:datastoreItem xmlns:ds="http://schemas.openxmlformats.org/officeDocument/2006/customXml" ds:itemID="{E1298223-CD99-468F-B4F7-586328E8BABB}">
  <ds:schemaRefs>
    <ds:schemaRef ds:uri="ESRI.ArcGIS.Mapping.OfficeIntegration.PowerPointInfo"/>
  </ds:schemaRefs>
</ds:datastoreItem>
</file>

<file path=customXml/itemProps305.xml><?xml version="1.0" encoding="utf-8"?>
<ds:datastoreItem xmlns:ds="http://schemas.openxmlformats.org/officeDocument/2006/customXml" ds:itemID="{25204311-9623-4A30-B2B4-E745A4CA3DDB}">
  <ds:schemaRefs>
    <ds:schemaRef ds:uri="ESRI.ArcGIS.Mapping.OfficeIntegration.PowerPointInfo"/>
  </ds:schemaRefs>
</ds:datastoreItem>
</file>

<file path=customXml/itemProps306.xml><?xml version="1.0" encoding="utf-8"?>
<ds:datastoreItem xmlns:ds="http://schemas.openxmlformats.org/officeDocument/2006/customXml" ds:itemID="{83EFA762-6FEC-487D-B4C8-A80CB329EBFA}">
  <ds:schemaRefs>
    <ds:schemaRef ds:uri="ESRI.ArcGIS.Mapping.OfficeIntegration.PowerPointInfo"/>
  </ds:schemaRefs>
</ds:datastoreItem>
</file>

<file path=customXml/itemProps307.xml><?xml version="1.0" encoding="utf-8"?>
<ds:datastoreItem xmlns:ds="http://schemas.openxmlformats.org/officeDocument/2006/customXml" ds:itemID="{7E1294E5-635E-4983-8ADF-4256FEC0306A}">
  <ds:schemaRefs>
    <ds:schemaRef ds:uri="ESRI.ArcGIS.Mapping.OfficeIntegration.PowerPointInfo"/>
  </ds:schemaRefs>
</ds:datastoreItem>
</file>

<file path=customXml/itemProps308.xml><?xml version="1.0" encoding="utf-8"?>
<ds:datastoreItem xmlns:ds="http://schemas.openxmlformats.org/officeDocument/2006/customXml" ds:itemID="{58389837-B541-4CF8-ABE4-CD53A9C35E20}">
  <ds:schemaRefs>
    <ds:schemaRef ds:uri="ESRI.ArcGIS.Mapping.OfficeIntegration.PowerPointInfo"/>
  </ds:schemaRefs>
</ds:datastoreItem>
</file>

<file path=customXml/itemProps309.xml><?xml version="1.0" encoding="utf-8"?>
<ds:datastoreItem xmlns:ds="http://schemas.openxmlformats.org/officeDocument/2006/customXml" ds:itemID="{CBFAE0D1-4898-42F6-9FFC-E92D61DCCA54}">
  <ds:schemaRefs>
    <ds:schemaRef ds:uri="ESRI.ArcGIS.Mapping.OfficeIntegration.PowerPointInfo"/>
  </ds:schemaRefs>
</ds:datastoreItem>
</file>

<file path=customXml/itemProps31.xml><?xml version="1.0" encoding="utf-8"?>
<ds:datastoreItem xmlns:ds="http://schemas.openxmlformats.org/officeDocument/2006/customXml" ds:itemID="{B1945075-4E19-4F9C-AB52-6511CF86FE66}">
  <ds:schemaRefs>
    <ds:schemaRef ds:uri="ESRI.ArcGIS.Mapping.OfficeIntegration.PowerPointInfo"/>
  </ds:schemaRefs>
</ds:datastoreItem>
</file>

<file path=customXml/itemProps310.xml><?xml version="1.0" encoding="utf-8"?>
<ds:datastoreItem xmlns:ds="http://schemas.openxmlformats.org/officeDocument/2006/customXml" ds:itemID="{27151AC2-4C4A-4FBF-A165-7F8A6B17B55B}">
  <ds:schemaRefs>
    <ds:schemaRef ds:uri="ESRI.ArcGIS.Mapping.OfficeIntegration.PowerPointInfo"/>
  </ds:schemaRefs>
</ds:datastoreItem>
</file>

<file path=customXml/itemProps311.xml><?xml version="1.0" encoding="utf-8"?>
<ds:datastoreItem xmlns:ds="http://schemas.openxmlformats.org/officeDocument/2006/customXml" ds:itemID="{07720BEE-D936-4B47-A06D-D01657F1DFF3}">
  <ds:schemaRefs>
    <ds:schemaRef ds:uri="ESRI.ArcGIS.Mapping.OfficeIntegration.PowerPointInfo"/>
  </ds:schemaRefs>
</ds:datastoreItem>
</file>

<file path=customXml/itemProps312.xml><?xml version="1.0" encoding="utf-8"?>
<ds:datastoreItem xmlns:ds="http://schemas.openxmlformats.org/officeDocument/2006/customXml" ds:itemID="{68947DED-037C-438F-9FE5-FBD1AFE40B2F}">
  <ds:schemaRefs>
    <ds:schemaRef ds:uri="ESRI.ArcGIS.Mapping.OfficeIntegration.PowerPointInfo"/>
  </ds:schemaRefs>
</ds:datastoreItem>
</file>

<file path=customXml/itemProps313.xml><?xml version="1.0" encoding="utf-8"?>
<ds:datastoreItem xmlns:ds="http://schemas.openxmlformats.org/officeDocument/2006/customXml" ds:itemID="{FC35049E-6FDC-4805-8867-3013F0E1626F}">
  <ds:schemaRefs>
    <ds:schemaRef ds:uri="ESRI.ArcGIS.Mapping.OfficeIntegration.PowerPointInfo"/>
  </ds:schemaRefs>
</ds:datastoreItem>
</file>

<file path=customXml/itemProps314.xml><?xml version="1.0" encoding="utf-8"?>
<ds:datastoreItem xmlns:ds="http://schemas.openxmlformats.org/officeDocument/2006/customXml" ds:itemID="{932C1698-359F-42B0-A615-16E03202AEDD}">
  <ds:schemaRefs>
    <ds:schemaRef ds:uri="ESRI.ArcGIS.Mapping.OfficeIntegration.PowerPointInfo"/>
  </ds:schemaRefs>
</ds:datastoreItem>
</file>

<file path=customXml/itemProps315.xml><?xml version="1.0" encoding="utf-8"?>
<ds:datastoreItem xmlns:ds="http://schemas.openxmlformats.org/officeDocument/2006/customXml" ds:itemID="{F6358823-2185-4324-A081-79A706B90CA7}">
  <ds:schemaRefs>
    <ds:schemaRef ds:uri="ESRI.ArcGIS.Mapping.OfficeIntegration.PowerPointInfo"/>
  </ds:schemaRefs>
</ds:datastoreItem>
</file>

<file path=customXml/itemProps316.xml><?xml version="1.0" encoding="utf-8"?>
<ds:datastoreItem xmlns:ds="http://schemas.openxmlformats.org/officeDocument/2006/customXml" ds:itemID="{693DCADC-3F89-4C79-9249-70F5FCD48E57}">
  <ds:schemaRefs>
    <ds:schemaRef ds:uri="ESRI.ArcGIS.Mapping.OfficeIntegration.PowerPointInfo"/>
  </ds:schemaRefs>
</ds:datastoreItem>
</file>

<file path=customXml/itemProps317.xml><?xml version="1.0" encoding="utf-8"?>
<ds:datastoreItem xmlns:ds="http://schemas.openxmlformats.org/officeDocument/2006/customXml" ds:itemID="{1C6CF32A-51AC-4991-853B-6C1924606CB2}">
  <ds:schemaRefs>
    <ds:schemaRef ds:uri="ESRI.ArcGIS.Mapping.OfficeIntegration.PowerPointInfo"/>
  </ds:schemaRefs>
</ds:datastoreItem>
</file>

<file path=customXml/itemProps318.xml><?xml version="1.0" encoding="utf-8"?>
<ds:datastoreItem xmlns:ds="http://schemas.openxmlformats.org/officeDocument/2006/customXml" ds:itemID="{A630B722-982B-4E69-8F39-708F20A6A7DB}">
  <ds:schemaRefs>
    <ds:schemaRef ds:uri="ESRI.ArcGIS.Mapping.OfficeIntegration.PowerPointInfo"/>
  </ds:schemaRefs>
</ds:datastoreItem>
</file>

<file path=customXml/itemProps319.xml><?xml version="1.0" encoding="utf-8"?>
<ds:datastoreItem xmlns:ds="http://schemas.openxmlformats.org/officeDocument/2006/customXml" ds:itemID="{D57AD5DD-D565-47EE-A50D-07B69C31C3B1}">
  <ds:schemaRefs>
    <ds:schemaRef ds:uri="ESRI.ArcGIS.Mapping.OfficeIntegration.PowerPointInfo"/>
  </ds:schemaRefs>
</ds:datastoreItem>
</file>

<file path=customXml/itemProps32.xml><?xml version="1.0" encoding="utf-8"?>
<ds:datastoreItem xmlns:ds="http://schemas.openxmlformats.org/officeDocument/2006/customXml" ds:itemID="{A9E007FD-210F-483C-AE75-5A9C8B999D85}">
  <ds:schemaRefs>
    <ds:schemaRef ds:uri="ESRI.ArcGIS.Mapping.OfficeIntegration.PowerPointInfo"/>
  </ds:schemaRefs>
</ds:datastoreItem>
</file>

<file path=customXml/itemProps320.xml><?xml version="1.0" encoding="utf-8"?>
<ds:datastoreItem xmlns:ds="http://schemas.openxmlformats.org/officeDocument/2006/customXml" ds:itemID="{A89AC352-06A0-4B9C-BA7B-486413C80ED4}">
  <ds:schemaRefs>
    <ds:schemaRef ds:uri="ESRI.ArcGIS.Mapping.OfficeIntegration.PowerPointInfo"/>
  </ds:schemaRefs>
</ds:datastoreItem>
</file>

<file path=customXml/itemProps321.xml><?xml version="1.0" encoding="utf-8"?>
<ds:datastoreItem xmlns:ds="http://schemas.openxmlformats.org/officeDocument/2006/customXml" ds:itemID="{B2011245-4263-44A9-B66A-6E3360EC588D}">
  <ds:schemaRefs>
    <ds:schemaRef ds:uri="ESRI.ArcGIS.Mapping.OfficeIntegration.PowerPointInfo"/>
  </ds:schemaRefs>
</ds:datastoreItem>
</file>

<file path=customXml/itemProps322.xml><?xml version="1.0" encoding="utf-8"?>
<ds:datastoreItem xmlns:ds="http://schemas.openxmlformats.org/officeDocument/2006/customXml" ds:itemID="{F4C3EBC0-E213-47FA-B5F1-FF77FCD4389B}">
  <ds:schemaRefs>
    <ds:schemaRef ds:uri="ESRI.ArcGIS.Mapping.OfficeIntegration.PowerPointInfo"/>
  </ds:schemaRefs>
</ds:datastoreItem>
</file>

<file path=customXml/itemProps323.xml><?xml version="1.0" encoding="utf-8"?>
<ds:datastoreItem xmlns:ds="http://schemas.openxmlformats.org/officeDocument/2006/customXml" ds:itemID="{8B6EAE56-390D-433D-B704-C8D5D4F2726C}">
  <ds:schemaRefs>
    <ds:schemaRef ds:uri="ESRI.ArcGIS.Mapping.OfficeIntegration.PowerPointInfo"/>
  </ds:schemaRefs>
</ds:datastoreItem>
</file>

<file path=customXml/itemProps324.xml><?xml version="1.0" encoding="utf-8"?>
<ds:datastoreItem xmlns:ds="http://schemas.openxmlformats.org/officeDocument/2006/customXml" ds:itemID="{A5799435-2F5C-4714-A4C4-72EE2E099372}">
  <ds:schemaRefs>
    <ds:schemaRef ds:uri="ESRI.ArcGIS.Mapping.OfficeIntegration.PowerPointInfo"/>
  </ds:schemaRefs>
</ds:datastoreItem>
</file>

<file path=customXml/itemProps325.xml><?xml version="1.0" encoding="utf-8"?>
<ds:datastoreItem xmlns:ds="http://schemas.openxmlformats.org/officeDocument/2006/customXml" ds:itemID="{17F40D20-C360-4EE6-BA0F-F999D6AA45A6}">
  <ds:schemaRefs>
    <ds:schemaRef ds:uri="ESRI.ArcGIS.Mapping.OfficeIntegration.PowerPointInfo"/>
  </ds:schemaRefs>
</ds:datastoreItem>
</file>

<file path=customXml/itemProps326.xml><?xml version="1.0" encoding="utf-8"?>
<ds:datastoreItem xmlns:ds="http://schemas.openxmlformats.org/officeDocument/2006/customXml" ds:itemID="{BFB9DA79-C125-4CDD-AD93-14DD2391B8E6}">
  <ds:schemaRefs>
    <ds:schemaRef ds:uri="ESRI.ArcGIS.Mapping.OfficeIntegration.PowerPointInfo"/>
  </ds:schemaRefs>
</ds:datastoreItem>
</file>

<file path=customXml/itemProps327.xml><?xml version="1.0" encoding="utf-8"?>
<ds:datastoreItem xmlns:ds="http://schemas.openxmlformats.org/officeDocument/2006/customXml" ds:itemID="{87177603-BAA8-4C21-9222-CB800F78E25B}">
  <ds:schemaRefs>
    <ds:schemaRef ds:uri="ESRI.ArcGIS.Mapping.OfficeIntegration.PowerPointInfo"/>
  </ds:schemaRefs>
</ds:datastoreItem>
</file>

<file path=customXml/itemProps328.xml><?xml version="1.0" encoding="utf-8"?>
<ds:datastoreItem xmlns:ds="http://schemas.openxmlformats.org/officeDocument/2006/customXml" ds:itemID="{5A4393A9-8F0F-4F90-A39B-C1A937289547}">
  <ds:schemaRefs>
    <ds:schemaRef ds:uri="ESRI.ArcGIS.Mapping.OfficeIntegration.PowerPointInfo"/>
  </ds:schemaRefs>
</ds:datastoreItem>
</file>

<file path=customXml/itemProps329.xml><?xml version="1.0" encoding="utf-8"?>
<ds:datastoreItem xmlns:ds="http://schemas.openxmlformats.org/officeDocument/2006/customXml" ds:itemID="{F1AD8393-993F-418B-A973-6AD0B0FF17E6}">
  <ds:schemaRefs>
    <ds:schemaRef ds:uri="ESRI.ArcGIS.Mapping.OfficeIntegration.PowerPointInfo"/>
  </ds:schemaRefs>
</ds:datastoreItem>
</file>

<file path=customXml/itemProps33.xml><?xml version="1.0" encoding="utf-8"?>
<ds:datastoreItem xmlns:ds="http://schemas.openxmlformats.org/officeDocument/2006/customXml" ds:itemID="{C42019EE-B141-4FA4-BA6B-A8BDA9377229}">
  <ds:schemaRefs>
    <ds:schemaRef ds:uri="ESRI.ArcGIS.Mapping.OfficeIntegration.PowerPointInfo"/>
  </ds:schemaRefs>
</ds:datastoreItem>
</file>

<file path=customXml/itemProps330.xml><?xml version="1.0" encoding="utf-8"?>
<ds:datastoreItem xmlns:ds="http://schemas.openxmlformats.org/officeDocument/2006/customXml" ds:itemID="{63DDF2F1-5890-4BD4-B886-266F847E417D}">
  <ds:schemaRefs>
    <ds:schemaRef ds:uri="ESRI.ArcGIS.Mapping.OfficeIntegration.PowerPointInfo"/>
  </ds:schemaRefs>
</ds:datastoreItem>
</file>

<file path=customXml/itemProps331.xml><?xml version="1.0" encoding="utf-8"?>
<ds:datastoreItem xmlns:ds="http://schemas.openxmlformats.org/officeDocument/2006/customXml" ds:itemID="{D34F1F31-23BF-4666-859D-101AACDE14A9}">
  <ds:schemaRefs>
    <ds:schemaRef ds:uri="ESRI.ArcGIS.Mapping.OfficeIntegration.PowerPointInfo"/>
  </ds:schemaRefs>
</ds:datastoreItem>
</file>

<file path=customXml/itemProps332.xml><?xml version="1.0" encoding="utf-8"?>
<ds:datastoreItem xmlns:ds="http://schemas.openxmlformats.org/officeDocument/2006/customXml" ds:itemID="{699A9CEC-E675-4DCC-8179-CF7C03F3F9C0}">
  <ds:schemaRefs>
    <ds:schemaRef ds:uri="ESRI.ArcGIS.Mapping.OfficeIntegration.PowerPointInfo"/>
  </ds:schemaRefs>
</ds:datastoreItem>
</file>

<file path=customXml/itemProps333.xml><?xml version="1.0" encoding="utf-8"?>
<ds:datastoreItem xmlns:ds="http://schemas.openxmlformats.org/officeDocument/2006/customXml" ds:itemID="{C6AFE8D1-6814-415C-97ED-CBE459041F23}">
  <ds:schemaRefs>
    <ds:schemaRef ds:uri="ESRI.ArcGIS.Mapping.OfficeIntegration.PowerPointInfo"/>
  </ds:schemaRefs>
</ds:datastoreItem>
</file>

<file path=customXml/itemProps334.xml><?xml version="1.0" encoding="utf-8"?>
<ds:datastoreItem xmlns:ds="http://schemas.openxmlformats.org/officeDocument/2006/customXml" ds:itemID="{048BDF73-E117-45E8-ADDF-149384F2506A}">
  <ds:schemaRefs>
    <ds:schemaRef ds:uri="ESRI.ArcGIS.Mapping.OfficeIntegration.PowerPointInfo"/>
  </ds:schemaRefs>
</ds:datastoreItem>
</file>

<file path=customXml/itemProps335.xml><?xml version="1.0" encoding="utf-8"?>
<ds:datastoreItem xmlns:ds="http://schemas.openxmlformats.org/officeDocument/2006/customXml" ds:itemID="{C9E34A43-E27A-47DB-9210-C9D55E738431}">
  <ds:schemaRefs>
    <ds:schemaRef ds:uri="ESRI.ArcGIS.Mapping.OfficeIntegration.PowerPointInfo"/>
  </ds:schemaRefs>
</ds:datastoreItem>
</file>

<file path=customXml/itemProps336.xml><?xml version="1.0" encoding="utf-8"?>
<ds:datastoreItem xmlns:ds="http://schemas.openxmlformats.org/officeDocument/2006/customXml" ds:itemID="{585D8F37-1C28-4170-8D60-444E51395702}">
  <ds:schemaRefs>
    <ds:schemaRef ds:uri="ESRI.ArcGIS.Mapping.OfficeIntegration.PowerPointInfo"/>
  </ds:schemaRefs>
</ds:datastoreItem>
</file>

<file path=customXml/itemProps337.xml><?xml version="1.0" encoding="utf-8"?>
<ds:datastoreItem xmlns:ds="http://schemas.openxmlformats.org/officeDocument/2006/customXml" ds:itemID="{B53F439B-0FFC-4AA9-AC88-3B2D897E1DEF}">
  <ds:schemaRefs>
    <ds:schemaRef ds:uri="ESRI.ArcGIS.Mapping.OfficeIntegration.PowerPointInfo"/>
  </ds:schemaRefs>
</ds:datastoreItem>
</file>

<file path=customXml/itemProps338.xml><?xml version="1.0" encoding="utf-8"?>
<ds:datastoreItem xmlns:ds="http://schemas.openxmlformats.org/officeDocument/2006/customXml" ds:itemID="{CFAB5B67-2091-402B-919C-4BCB7311684D}">
  <ds:schemaRefs>
    <ds:schemaRef ds:uri="ESRI.ArcGIS.Mapping.OfficeIntegration.PowerPointInfo"/>
  </ds:schemaRefs>
</ds:datastoreItem>
</file>

<file path=customXml/itemProps339.xml><?xml version="1.0" encoding="utf-8"?>
<ds:datastoreItem xmlns:ds="http://schemas.openxmlformats.org/officeDocument/2006/customXml" ds:itemID="{9BE431B3-5F3D-408C-83A6-CF9F14021B7D}">
  <ds:schemaRefs>
    <ds:schemaRef ds:uri="ESRI.ArcGIS.Mapping.OfficeIntegration.PowerPointInfo"/>
  </ds:schemaRefs>
</ds:datastoreItem>
</file>

<file path=customXml/itemProps34.xml><?xml version="1.0" encoding="utf-8"?>
<ds:datastoreItem xmlns:ds="http://schemas.openxmlformats.org/officeDocument/2006/customXml" ds:itemID="{946C51F4-698E-40B7-AF32-2553730EAE61}">
  <ds:schemaRefs>
    <ds:schemaRef ds:uri="ESRI.ArcGIS.Mapping.OfficeIntegration.PowerPointInfo"/>
  </ds:schemaRefs>
</ds:datastoreItem>
</file>

<file path=customXml/itemProps340.xml><?xml version="1.0" encoding="utf-8"?>
<ds:datastoreItem xmlns:ds="http://schemas.openxmlformats.org/officeDocument/2006/customXml" ds:itemID="{E5BC001A-6E19-430B-900D-A609E88F6CE5}">
  <ds:schemaRefs>
    <ds:schemaRef ds:uri="ESRI.ArcGIS.Mapping.OfficeIntegration.PowerPointInfo"/>
  </ds:schemaRefs>
</ds:datastoreItem>
</file>

<file path=customXml/itemProps341.xml><?xml version="1.0" encoding="utf-8"?>
<ds:datastoreItem xmlns:ds="http://schemas.openxmlformats.org/officeDocument/2006/customXml" ds:itemID="{8E8FD25A-30E5-4DEB-8EB8-E2BA1E655EED}">
  <ds:schemaRefs>
    <ds:schemaRef ds:uri="ESRI.ArcGIS.Mapping.OfficeIntegration.PowerPointInfo"/>
  </ds:schemaRefs>
</ds:datastoreItem>
</file>

<file path=customXml/itemProps342.xml><?xml version="1.0" encoding="utf-8"?>
<ds:datastoreItem xmlns:ds="http://schemas.openxmlformats.org/officeDocument/2006/customXml" ds:itemID="{DCF1A81A-BB9B-4421-AC26-61C79FF5C24D}">
  <ds:schemaRefs>
    <ds:schemaRef ds:uri="ESRI.ArcGIS.Mapping.OfficeIntegration.PowerPointInfo"/>
  </ds:schemaRefs>
</ds:datastoreItem>
</file>

<file path=customXml/itemProps343.xml><?xml version="1.0" encoding="utf-8"?>
<ds:datastoreItem xmlns:ds="http://schemas.openxmlformats.org/officeDocument/2006/customXml" ds:itemID="{D13D2AD5-347B-44F4-8CCF-D9C41265E8D9}">
  <ds:schemaRefs>
    <ds:schemaRef ds:uri="ESRI.ArcGIS.Mapping.OfficeIntegration.PowerPointInfo"/>
  </ds:schemaRefs>
</ds:datastoreItem>
</file>

<file path=customXml/itemProps344.xml><?xml version="1.0" encoding="utf-8"?>
<ds:datastoreItem xmlns:ds="http://schemas.openxmlformats.org/officeDocument/2006/customXml" ds:itemID="{15C46323-8F86-4976-AB4A-E17F0A928B85}">
  <ds:schemaRefs>
    <ds:schemaRef ds:uri="ESRI.ArcGIS.Mapping.OfficeIntegration.PowerPointInfo"/>
  </ds:schemaRefs>
</ds:datastoreItem>
</file>

<file path=customXml/itemProps345.xml><?xml version="1.0" encoding="utf-8"?>
<ds:datastoreItem xmlns:ds="http://schemas.openxmlformats.org/officeDocument/2006/customXml" ds:itemID="{1194D5DB-63CC-488D-AA5D-277AC4096D81}">
  <ds:schemaRefs>
    <ds:schemaRef ds:uri="ESRI.ArcGIS.Mapping.OfficeIntegration.PowerPointInfo"/>
  </ds:schemaRefs>
</ds:datastoreItem>
</file>

<file path=customXml/itemProps346.xml><?xml version="1.0" encoding="utf-8"?>
<ds:datastoreItem xmlns:ds="http://schemas.openxmlformats.org/officeDocument/2006/customXml" ds:itemID="{7C338352-2E5B-4D22-95E1-098757A9656A}">
  <ds:schemaRefs>
    <ds:schemaRef ds:uri="ESRI.ArcGIS.Mapping.OfficeIntegration.PowerPointInfo"/>
  </ds:schemaRefs>
</ds:datastoreItem>
</file>

<file path=customXml/itemProps347.xml><?xml version="1.0" encoding="utf-8"?>
<ds:datastoreItem xmlns:ds="http://schemas.openxmlformats.org/officeDocument/2006/customXml" ds:itemID="{9CAA8ADF-758A-4C3E-8A70-72211CF73DE4}">
  <ds:schemaRefs>
    <ds:schemaRef ds:uri="ESRI.ArcGIS.Mapping.OfficeIntegration.PowerPointInfo"/>
  </ds:schemaRefs>
</ds:datastoreItem>
</file>

<file path=customXml/itemProps348.xml><?xml version="1.0" encoding="utf-8"?>
<ds:datastoreItem xmlns:ds="http://schemas.openxmlformats.org/officeDocument/2006/customXml" ds:itemID="{91B9BEF7-F404-47FF-AD1D-8F5FE3635DC5}">
  <ds:schemaRefs>
    <ds:schemaRef ds:uri="ESRI.ArcGIS.Mapping.OfficeIntegration.PowerPointInfo"/>
  </ds:schemaRefs>
</ds:datastoreItem>
</file>

<file path=customXml/itemProps349.xml><?xml version="1.0" encoding="utf-8"?>
<ds:datastoreItem xmlns:ds="http://schemas.openxmlformats.org/officeDocument/2006/customXml" ds:itemID="{87917E0B-0E29-4AA6-AD87-67C950A9D45B}">
  <ds:schemaRefs>
    <ds:schemaRef ds:uri="ESRI.ArcGIS.Mapping.OfficeIntegration.PowerPointInfo"/>
  </ds:schemaRefs>
</ds:datastoreItem>
</file>

<file path=customXml/itemProps35.xml><?xml version="1.0" encoding="utf-8"?>
<ds:datastoreItem xmlns:ds="http://schemas.openxmlformats.org/officeDocument/2006/customXml" ds:itemID="{04993D86-6F45-4AD2-A880-888051BBB2B9}">
  <ds:schemaRefs>
    <ds:schemaRef ds:uri="ESRI.ArcGIS.Mapping.OfficeIntegration.PowerPointInfo"/>
  </ds:schemaRefs>
</ds:datastoreItem>
</file>

<file path=customXml/itemProps350.xml><?xml version="1.0" encoding="utf-8"?>
<ds:datastoreItem xmlns:ds="http://schemas.openxmlformats.org/officeDocument/2006/customXml" ds:itemID="{1719F575-CF99-4F07-BC8F-2EBF8FB5BC99}">
  <ds:schemaRefs>
    <ds:schemaRef ds:uri="ESRI.ArcGIS.Mapping.OfficeIntegration.PowerPointInfo"/>
  </ds:schemaRefs>
</ds:datastoreItem>
</file>

<file path=customXml/itemProps351.xml><?xml version="1.0" encoding="utf-8"?>
<ds:datastoreItem xmlns:ds="http://schemas.openxmlformats.org/officeDocument/2006/customXml" ds:itemID="{914ED1F3-0AB2-4CDA-8DED-D39028F41670}">
  <ds:schemaRefs>
    <ds:schemaRef ds:uri="ESRI.ArcGIS.Mapping.OfficeIntegration.PowerPointInfo"/>
  </ds:schemaRefs>
</ds:datastoreItem>
</file>

<file path=customXml/itemProps352.xml><?xml version="1.0" encoding="utf-8"?>
<ds:datastoreItem xmlns:ds="http://schemas.openxmlformats.org/officeDocument/2006/customXml" ds:itemID="{2BE3FF01-1DED-4452-81C0-D39A0B3F9FDB}">
  <ds:schemaRefs>
    <ds:schemaRef ds:uri="ESRI.ArcGIS.Mapping.OfficeIntegration.PowerPointInfo"/>
  </ds:schemaRefs>
</ds:datastoreItem>
</file>

<file path=customXml/itemProps353.xml><?xml version="1.0" encoding="utf-8"?>
<ds:datastoreItem xmlns:ds="http://schemas.openxmlformats.org/officeDocument/2006/customXml" ds:itemID="{942DA2DD-B657-4D2C-B129-120F8B894ECA}">
  <ds:schemaRefs>
    <ds:schemaRef ds:uri="ESRI.ArcGIS.Mapping.OfficeIntegration.PowerPointInfo"/>
  </ds:schemaRefs>
</ds:datastoreItem>
</file>

<file path=customXml/itemProps354.xml><?xml version="1.0" encoding="utf-8"?>
<ds:datastoreItem xmlns:ds="http://schemas.openxmlformats.org/officeDocument/2006/customXml" ds:itemID="{09F14E5A-A176-44F0-B6DE-349B054A920C}">
  <ds:schemaRefs>
    <ds:schemaRef ds:uri="ESRI.ArcGIS.Mapping.OfficeIntegration.PowerPointInfo"/>
  </ds:schemaRefs>
</ds:datastoreItem>
</file>

<file path=customXml/itemProps355.xml><?xml version="1.0" encoding="utf-8"?>
<ds:datastoreItem xmlns:ds="http://schemas.openxmlformats.org/officeDocument/2006/customXml" ds:itemID="{39CCBB10-9328-4430-B7C1-376C845A062A}">
  <ds:schemaRefs>
    <ds:schemaRef ds:uri="ESRI.ArcGIS.Mapping.OfficeIntegration.PowerPointInfo"/>
  </ds:schemaRefs>
</ds:datastoreItem>
</file>

<file path=customXml/itemProps356.xml><?xml version="1.0" encoding="utf-8"?>
<ds:datastoreItem xmlns:ds="http://schemas.openxmlformats.org/officeDocument/2006/customXml" ds:itemID="{DCA52265-5F77-4104-8F3C-EC83EA14BC25}">
  <ds:schemaRefs>
    <ds:schemaRef ds:uri="ESRI.ArcGIS.Mapping.OfficeIntegration.PowerPointInfo"/>
  </ds:schemaRefs>
</ds:datastoreItem>
</file>

<file path=customXml/itemProps357.xml><?xml version="1.0" encoding="utf-8"?>
<ds:datastoreItem xmlns:ds="http://schemas.openxmlformats.org/officeDocument/2006/customXml" ds:itemID="{604F5411-ECDD-4F74-A6C4-37C0B5973CE2}">
  <ds:schemaRefs>
    <ds:schemaRef ds:uri="ESRI.ArcGIS.Mapping.OfficeIntegration.PowerPointInfo"/>
  </ds:schemaRefs>
</ds:datastoreItem>
</file>

<file path=customXml/itemProps358.xml><?xml version="1.0" encoding="utf-8"?>
<ds:datastoreItem xmlns:ds="http://schemas.openxmlformats.org/officeDocument/2006/customXml" ds:itemID="{456E330D-6CD8-44AF-8AE6-23E9654705B0}">
  <ds:schemaRefs>
    <ds:schemaRef ds:uri="ESRI.ArcGIS.Mapping.OfficeIntegration.PowerPointInfo"/>
  </ds:schemaRefs>
</ds:datastoreItem>
</file>

<file path=customXml/itemProps359.xml><?xml version="1.0" encoding="utf-8"?>
<ds:datastoreItem xmlns:ds="http://schemas.openxmlformats.org/officeDocument/2006/customXml" ds:itemID="{D3B0C3C2-5E8F-4661-BB83-1E214F823F28}">
  <ds:schemaRefs>
    <ds:schemaRef ds:uri="ESRI.ArcGIS.Mapping.OfficeIntegration.PowerPointInfo"/>
  </ds:schemaRefs>
</ds:datastoreItem>
</file>

<file path=customXml/itemProps36.xml><?xml version="1.0" encoding="utf-8"?>
<ds:datastoreItem xmlns:ds="http://schemas.openxmlformats.org/officeDocument/2006/customXml" ds:itemID="{C314DA03-FBA5-4C21-94BF-8D980B8CCEB1}">
  <ds:schemaRefs>
    <ds:schemaRef ds:uri="ESRI.ArcGIS.Mapping.OfficeIntegration.PowerPointInfo"/>
  </ds:schemaRefs>
</ds:datastoreItem>
</file>

<file path=customXml/itemProps360.xml><?xml version="1.0" encoding="utf-8"?>
<ds:datastoreItem xmlns:ds="http://schemas.openxmlformats.org/officeDocument/2006/customXml" ds:itemID="{FA82B50C-9A53-4EDD-8E00-2A0FD68EC4DE}">
  <ds:schemaRefs>
    <ds:schemaRef ds:uri="ESRI.ArcGIS.Mapping.OfficeIntegration.PowerPointInfo"/>
  </ds:schemaRefs>
</ds:datastoreItem>
</file>

<file path=customXml/itemProps361.xml><?xml version="1.0" encoding="utf-8"?>
<ds:datastoreItem xmlns:ds="http://schemas.openxmlformats.org/officeDocument/2006/customXml" ds:itemID="{C529D26F-AE6A-4598-9767-A05EDCCB3E6E}">
  <ds:schemaRefs>
    <ds:schemaRef ds:uri="ESRI.ArcGIS.Mapping.OfficeIntegration.PowerPointInfo"/>
  </ds:schemaRefs>
</ds:datastoreItem>
</file>

<file path=customXml/itemProps362.xml><?xml version="1.0" encoding="utf-8"?>
<ds:datastoreItem xmlns:ds="http://schemas.openxmlformats.org/officeDocument/2006/customXml" ds:itemID="{35AC884D-370D-45C9-B6FD-F1EDD01FFD99}">
  <ds:schemaRefs>
    <ds:schemaRef ds:uri="ESRI.ArcGIS.Mapping.OfficeIntegration.PowerPointInfo"/>
  </ds:schemaRefs>
</ds:datastoreItem>
</file>

<file path=customXml/itemProps363.xml><?xml version="1.0" encoding="utf-8"?>
<ds:datastoreItem xmlns:ds="http://schemas.openxmlformats.org/officeDocument/2006/customXml" ds:itemID="{6E9FC629-3FFA-4646-9494-DC380E5CE471}">
  <ds:schemaRefs>
    <ds:schemaRef ds:uri="ESRI.ArcGIS.Mapping.OfficeIntegration.PowerPointInfo"/>
  </ds:schemaRefs>
</ds:datastoreItem>
</file>

<file path=customXml/itemProps364.xml><?xml version="1.0" encoding="utf-8"?>
<ds:datastoreItem xmlns:ds="http://schemas.openxmlformats.org/officeDocument/2006/customXml" ds:itemID="{411EC6B6-BD0C-4E5D-B6FB-A75CC2C0176F}">
  <ds:schemaRefs>
    <ds:schemaRef ds:uri="ESRI.ArcGIS.Mapping.OfficeIntegration.PowerPointInfo"/>
  </ds:schemaRefs>
</ds:datastoreItem>
</file>

<file path=customXml/itemProps365.xml><?xml version="1.0" encoding="utf-8"?>
<ds:datastoreItem xmlns:ds="http://schemas.openxmlformats.org/officeDocument/2006/customXml" ds:itemID="{426747F4-3B5A-4ADE-90CF-52F1F77F61F6}">
  <ds:schemaRefs>
    <ds:schemaRef ds:uri="ESRI.ArcGIS.Mapping.OfficeIntegration.PowerPointInfo"/>
  </ds:schemaRefs>
</ds:datastoreItem>
</file>

<file path=customXml/itemProps366.xml><?xml version="1.0" encoding="utf-8"?>
<ds:datastoreItem xmlns:ds="http://schemas.openxmlformats.org/officeDocument/2006/customXml" ds:itemID="{0B11C795-AA24-467C-9FCD-F8EB55599970}">
  <ds:schemaRefs>
    <ds:schemaRef ds:uri="ESRI.ArcGIS.Mapping.OfficeIntegration.PowerPointInfo"/>
  </ds:schemaRefs>
</ds:datastoreItem>
</file>

<file path=customXml/itemProps367.xml><?xml version="1.0" encoding="utf-8"?>
<ds:datastoreItem xmlns:ds="http://schemas.openxmlformats.org/officeDocument/2006/customXml" ds:itemID="{09092B67-15B6-46B6-B4FF-449F3B3E097A}">
  <ds:schemaRefs>
    <ds:schemaRef ds:uri="ESRI.ArcGIS.Mapping.OfficeIntegration.PowerPointInfo"/>
  </ds:schemaRefs>
</ds:datastoreItem>
</file>

<file path=customXml/itemProps368.xml><?xml version="1.0" encoding="utf-8"?>
<ds:datastoreItem xmlns:ds="http://schemas.openxmlformats.org/officeDocument/2006/customXml" ds:itemID="{12C4F6B1-F96D-400E-807D-0B8649423040}">
  <ds:schemaRefs>
    <ds:schemaRef ds:uri="ESRI.ArcGIS.Mapping.OfficeIntegration.PowerPointInfo"/>
  </ds:schemaRefs>
</ds:datastoreItem>
</file>

<file path=customXml/itemProps369.xml><?xml version="1.0" encoding="utf-8"?>
<ds:datastoreItem xmlns:ds="http://schemas.openxmlformats.org/officeDocument/2006/customXml" ds:itemID="{7F543560-18BD-4B45-A38D-669151F2DA67}">
  <ds:schemaRefs>
    <ds:schemaRef ds:uri="ESRI.ArcGIS.Mapping.OfficeIntegration.PowerPointInfo"/>
  </ds:schemaRefs>
</ds:datastoreItem>
</file>

<file path=customXml/itemProps37.xml><?xml version="1.0" encoding="utf-8"?>
<ds:datastoreItem xmlns:ds="http://schemas.openxmlformats.org/officeDocument/2006/customXml" ds:itemID="{540F66D7-7B60-4BD3-B6A9-21F0DC36A260}">
  <ds:schemaRefs>
    <ds:schemaRef ds:uri="ESRI.ArcGIS.Mapping.OfficeIntegration.PowerPointInfo"/>
  </ds:schemaRefs>
</ds:datastoreItem>
</file>

<file path=customXml/itemProps370.xml><?xml version="1.0" encoding="utf-8"?>
<ds:datastoreItem xmlns:ds="http://schemas.openxmlformats.org/officeDocument/2006/customXml" ds:itemID="{9892403D-23CF-4DF5-B85F-0625D31FF816}">
  <ds:schemaRefs>
    <ds:schemaRef ds:uri="ESRI.ArcGIS.Mapping.OfficeIntegration.PowerPointInfo"/>
  </ds:schemaRefs>
</ds:datastoreItem>
</file>

<file path=customXml/itemProps371.xml><?xml version="1.0" encoding="utf-8"?>
<ds:datastoreItem xmlns:ds="http://schemas.openxmlformats.org/officeDocument/2006/customXml" ds:itemID="{FBA28CB7-4DB9-4928-A468-5906808B06C3}">
  <ds:schemaRefs>
    <ds:schemaRef ds:uri="ESRI.ArcGIS.Mapping.OfficeIntegration.PowerPointInfo"/>
  </ds:schemaRefs>
</ds:datastoreItem>
</file>

<file path=customXml/itemProps372.xml><?xml version="1.0" encoding="utf-8"?>
<ds:datastoreItem xmlns:ds="http://schemas.openxmlformats.org/officeDocument/2006/customXml" ds:itemID="{276A3326-086A-4F0A-B0E8-3C241B27AD28}">
  <ds:schemaRefs>
    <ds:schemaRef ds:uri="ESRI.ArcGIS.Mapping.OfficeIntegration.PowerPointInfo"/>
  </ds:schemaRefs>
</ds:datastoreItem>
</file>

<file path=customXml/itemProps373.xml><?xml version="1.0" encoding="utf-8"?>
<ds:datastoreItem xmlns:ds="http://schemas.openxmlformats.org/officeDocument/2006/customXml" ds:itemID="{409FC090-673C-4E0F-836E-9250BAB6895A}">
  <ds:schemaRefs>
    <ds:schemaRef ds:uri="ESRI.ArcGIS.Mapping.OfficeIntegration.PowerPointInfo"/>
  </ds:schemaRefs>
</ds:datastoreItem>
</file>

<file path=customXml/itemProps374.xml><?xml version="1.0" encoding="utf-8"?>
<ds:datastoreItem xmlns:ds="http://schemas.openxmlformats.org/officeDocument/2006/customXml" ds:itemID="{AB20175A-F02C-42ED-834C-91462C2196E6}">
  <ds:schemaRefs>
    <ds:schemaRef ds:uri="ESRI.ArcGIS.Mapping.OfficeIntegration.PowerPointInfo"/>
  </ds:schemaRefs>
</ds:datastoreItem>
</file>

<file path=customXml/itemProps375.xml><?xml version="1.0" encoding="utf-8"?>
<ds:datastoreItem xmlns:ds="http://schemas.openxmlformats.org/officeDocument/2006/customXml" ds:itemID="{A232716F-B32B-4C30-82CA-0A0F63A4BCF6}">
  <ds:schemaRefs>
    <ds:schemaRef ds:uri="ESRI.ArcGIS.Mapping.OfficeIntegration.PowerPointInfo"/>
  </ds:schemaRefs>
</ds:datastoreItem>
</file>

<file path=customXml/itemProps376.xml><?xml version="1.0" encoding="utf-8"?>
<ds:datastoreItem xmlns:ds="http://schemas.openxmlformats.org/officeDocument/2006/customXml" ds:itemID="{F5FF9CA7-AA71-4243-B7A0-E3BEF790DAE7}">
  <ds:schemaRefs>
    <ds:schemaRef ds:uri="ESRI.ArcGIS.Mapping.OfficeIntegration.PowerPointInfo"/>
  </ds:schemaRefs>
</ds:datastoreItem>
</file>

<file path=customXml/itemProps377.xml><?xml version="1.0" encoding="utf-8"?>
<ds:datastoreItem xmlns:ds="http://schemas.openxmlformats.org/officeDocument/2006/customXml" ds:itemID="{BC32ACFA-9E0E-46CB-9742-E4A5BD4A85B0}">
  <ds:schemaRefs>
    <ds:schemaRef ds:uri="ESRI.ArcGIS.Mapping.OfficeIntegration.PowerPointInfo"/>
  </ds:schemaRefs>
</ds:datastoreItem>
</file>

<file path=customXml/itemProps378.xml><?xml version="1.0" encoding="utf-8"?>
<ds:datastoreItem xmlns:ds="http://schemas.openxmlformats.org/officeDocument/2006/customXml" ds:itemID="{E5180CDD-5307-4243-AB37-EFA7D5A66443}">
  <ds:schemaRefs>
    <ds:schemaRef ds:uri="ESRI.ArcGIS.Mapping.OfficeIntegration.PowerPointInfo"/>
  </ds:schemaRefs>
</ds:datastoreItem>
</file>

<file path=customXml/itemProps379.xml><?xml version="1.0" encoding="utf-8"?>
<ds:datastoreItem xmlns:ds="http://schemas.openxmlformats.org/officeDocument/2006/customXml" ds:itemID="{6E9E70A7-4CFB-45C5-90C3-D1EE125CD1E8}">
  <ds:schemaRefs>
    <ds:schemaRef ds:uri="ESRI.ArcGIS.Mapping.OfficeIntegration.PowerPointInfo"/>
  </ds:schemaRefs>
</ds:datastoreItem>
</file>

<file path=customXml/itemProps38.xml><?xml version="1.0" encoding="utf-8"?>
<ds:datastoreItem xmlns:ds="http://schemas.openxmlformats.org/officeDocument/2006/customXml" ds:itemID="{DDA5122B-5658-4A08-B9BC-E6FA07A33356}">
  <ds:schemaRefs>
    <ds:schemaRef ds:uri="ESRI.ArcGIS.Mapping.OfficeIntegration.PowerPointInfo"/>
  </ds:schemaRefs>
</ds:datastoreItem>
</file>

<file path=customXml/itemProps380.xml><?xml version="1.0" encoding="utf-8"?>
<ds:datastoreItem xmlns:ds="http://schemas.openxmlformats.org/officeDocument/2006/customXml" ds:itemID="{5861EC3F-A13D-4D3D-8BAA-8415447F3083}">
  <ds:schemaRefs>
    <ds:schemaRef ds:uri="ESRI.ArcGIS.Mapping.OfficeIntegration.PowerPointInfo"/>
  </ds:schemaRefs>
</ds:datastoreItem>
</file>

<file path=customXml/itemProps381.xml><?xml version="1.0" encoding="utf-8"?>
<ds:datastoreItem xmlns:ds="http://schemas.openxmlformats.org/officeDocument/2006/customXml" ds:itemID="{6B0C867C-E7AB-4AC0-85AA-1BD8F1B02F08}">
  <ds:schemaRefs>
    <ds:schemaRef ds:uri="ESRI.ArcGIS.Mapping.OfficeIntegration.PowerPointInfo"/>
  </ds:schemaRefs>
</ds:datastoreItem>
</file>

<file path=customXml/itemProps382.xml><?xml version="1.0" encoding="utf-8"?>
<ds:datastoreItem xmlns:ds="http://schemas.openxmlformats.org/officeDocument/2006/customXml" ds:itemID="{61C9D4A2-1D7D-4CF6-8D9C-935F0239C947}">
  <ds:schemaRefs>
    <ds:schemaRef ds:uri="ESRI.ArcGIS.Mapping.OfficeIntegration.PowerPointInfo"/>
  </ds:schemaRefs>
</ds:datastoreItem>
</file>

<file path=customXml/itemProps39.xml><?xml version="1.0" encoding="utf-8"?>
<ds:datastoreItem xmlns:ds="http://schemas.openxmlformats.org/officeDocument/2006/customXml" ds:itemID="{3F0FD75E-018A-45E3-90D4-62C9184F128B}">
  <ds:schemaRefs>
    <ds:schemaRef ds:uri="ESRI.ArcGIS.Mapping.OfficeIntegration.PowerPointInfo"/>
  </ds:schemaRefs>
</ds:datastoreItem>
</file>

<file path=customXml/itemProps4.xml><?xml version="1.0" encoding="utf-8"?>
<ds:datastoreItem xmlns:ds="http://schemas.openxmlformats.org/officeDocument/2006/customXml" ds:itemID="{B4760851-4FCA-4294-9CEF-7C18B0F461FF}">
  <ds:schemaRefs>
    <ds:schemaRef ds:uri="ESRI.ArcGIS.Mapping.OfficeIntegration.PowerPointInfo"/>
  </ds:schemaRefs>
</ds:datastoreItem>
</file>

<file path=customXml/itemProps40.xml><?xml version="1.0" encoding="utf-8"?>
<ds:datastoreItem xmlns:ds="http://schemas.openxmlformats.org/officeDocument/2006/customXml" ds:itemID="{2F75F710-246D-4F26-B21C-B18F9D0B1D7B}">
  <ds:schemaRefs>
    <ds:schemaRef ds:uri="ESRI.ArcGIS.Mapping.OfficeIntegration.PowerPointInfo"/>
  </ds:schemaRefs>
</ds:datastoreItem>
</file>

<file path=customXml/itemProps41.xml><?xml version="1.0" encoding="utf-8"?>
<ds:datastoreItem xmlns:ds="http://schemas.openxmlformats.org/officeDocument/2006/customXml" ds:itemID="{954FD4FF-B2CE-4AE1-88C5-CFB8C26AB8A2}">
  <ds:schemaRefs>
    <ds:schemaRef ds:uri="ESRI.ArcGIS.Mapping.OfficeIntegration.PowerPointInfo"/>
  </ds:schemaRefs>
</ds:datastoreItem>
</file>

<file path=customXml/itemProps42.xml><?xml version="1.0" encoding="utf-8"?>
<ds:datastoreItem xmlns:ds="http://schemas.openxmlformats.org/officeDocument/2006/customXml" ds:itemID="{177B11B7-0643-4DB6-83C9-0C958495E2C6}">
  <ds:schemaRefs>
    <ds:schemaRef ds:uri="ESRI.ArcGIS.Mapping.OfficeIntegration.PowerPointInfo"/>
  </ds:schemaRefs>
</ds:datastoreItem>
</file>

<file path=customXml/itemProps43.xml><?xml version="1.0" encoding="utf-8"?>
<ds:datastoreItem xmlns:ds="http://schemas.openxmlformats.org/officeDocument/2006/customXml" ds:itemID="{EC08EA5D-B107-4063-8FA5-94D1E9D83620}">
  <ds:schemaRefs>
    <ds:schemaRef ds:uri="ESRI.ArcGIS.Mapping.OfficeIntegration.PowerPointInfo"/>
  </ds:schemaRefs>
</ds:datastoreItem>
</file>

<file path=customXml/itemProps44.xml><?xml version="1.0" encoding="utf-8"?>
<ds:datastoreItem xmlns:ds="http://schemas.openxmlformats.org/officeDocument/2006/customXml" ds:itemID="{C3045A76-F995-426C-B7E7-B0C21AAB890C}">
  <ds:schemaRefs>
    <ds:schemaRef ds:uri="ESRI.ArcGIS.Mapping.OfficeIntegration.PowerPointInfo"/>
  </ds:schemaRefs>
</ds:datastoreItem>
</file>

<file path=customXml/itemProps45.xml><?xml version="1.0" encoding="utf-8"?>
<ds:datastoreItem xmlns:ds="http://schemas.openxmlformats.org/officeDocument/2006/customXml" ds:itemID="{B9C6184D-3199-49A3-9934-9D5D236ADBB7}">
  <ds:schemaRefs>
    <ds:schemaRef ds:uri="ESRI.ArcGIS.Mapping.OfficeIntegration.PowerPointInfo"/>
  </ds:schemaRefs>
</ds:datastoreItem>
</file>

<file path=customXml/itemProps46.xml><?xml version="1.0" encoding="utf-8"?>
<ds:datastoreItem xmlns:ds="http://schemas.openxmlformats.org/officeDocument/2006/customXml" ds:itemID="{699ECAA8-053D-42B7-A639-9F5824AD6215}">
  <ds:schemaRefs>
    <ds:schemaRef ds:uri="ESRI.ArcGIS.Mapping.OfficeIntegration.PowerPointInfo"/>
  </ds:schemaRefs>
</ds:datastoreItem>
</file>

<file path=customXml/itemProps47.xml><?xml version="1.0" encoding="utf-8"?>
<ds:datastoreItem xmlns:ds="http://schemas.openxmlformats.org/officeDocument/2006/customXml" ds:itemID="{76715D69-B7AB-4A48-92A4-60D6572896E5}">
  <ds:schemaRefs>
    <ds:schemaRef ds:uri="ESRI.ArcGIS.Mapping.OfficeIntegration.PowerPointInfo"/>
  </ds:schemaRefs>
</ds:datastoreItem>
</file>

<file path=customXml/itemProps48.xml><?xml version="1.0" encoding="utf-8"?>
<ds:datastoreItem xmlns:ds="http://schemas.openxmlformats.org/officeDocument/2006/customXml" ds:itemID="{3D68C8AF-66AF-450F-A80D-E31EDDF7DE91}">
  <ds:schemaRefs>
    <ds:schemaRef ds:uri="ESRI.ArcGIS.Mapping.OfficeIntegration.PowerPointInfo"/>
  </ds:schemaRefs>
</ds:datastoreItem>
</file>

<file path=customXml/itemProps49.xml><?xml version="1.0" encoding="utf-8"?>
<ds:datastoreItem xmlns:ds="http://schemas.openxmlformats.org/officeDocument/2006/customXml" ds:itemID="{6A9EE8D0-4BF8-4DC5-AA90-7ECC1B706D69}">
  <ds:schemaRefs>
    <ds:schemaRef ds:uri="ESRI.ArcGIS.Mapping.OfficeIntegration.PowerPointInfo"/>
  </ds:schemaRefs>
</ds:datastoreItem>
</file>

<file path=customXml/itemProps5.xml><?xml version="1.0" encoding="utf-8"?>
<ds:datastoreItem xmlns:ds="http://schemas.openxmlformats.org/officeDocument/2006/customXml" ds:itemID="{6213BF0E-3553-4C21-9A90-F958AD4A6AD6}">
  <ds:schemaRefs>
    <ds:schemaRef ds:uri="ESRI.ArcGIS.Mapping.OfficeIntegration.PowerPointInfo"/>
  </ds:schemaRefs>
</ds:datastoreItem>
</file>

<file path=customXml/itemProps50.xml><?xml version="1.0" encoding="utf-8"?>
<ds:datastoreItem xmlns:ds="http://schemas.openxmlformats.org/officeDocument/2006/customXml" ds:itemID="{FEFCE093-C815-40B2-B83A-86711DD684BF}">
  <ds:schemaRefs>
    <ds:schemaRef ds:uri="ESRI.ArcGIS.Mapping.OfficeIntegration.PowerPointInfo"/>
  </ds:schemaRefs>
</ds:datastoreItem>
</file>

<file path=customXml/itemProps51.xml><?xml version="1.0" encoding="utf-8"?>
<ds:datastoreItem xmlns:ds="http://schemas.openxmlformats.org/officeDocument/2006/customXml" ds:itemID="{0338EA0B-63A2-4F8E-9F9B-B397B15F15F3}">
  <ds:schemaRefs>
    <ds:schemaRef ds:uri="ESRI.ArcGIS.Mapping.OfficeIntegration.PowerPointInfo"/>
  </ds:schemaRefs>
</ds:datastoreItem>
</file>

<file path=customXml/itemProps52.xml><?xml version="1.0" encoding="utf-8"?>
<ds:datastoreItem xmlns:ds="http://schemas.openxmlformats.org/officeDocument/2006/customXml" ds:itemID="{2A088B36-2AF3-40FC-A7C5-8DAD2513550C}">
  <ds:schemaRefs>
    <ds:schemaRef ds:uri="ESRI.ArcGIS.Mapping.OfficeIntegration.PowerPointInfo"/>
  </ds:schemaRefs>
</ds:datastoreItem>
</file>

<file path=customXml/itemProps53.xml><?xml version="1.0" encoding="utf-8"?>
<ds:datastoreItem xmlns:ds="http://schemas.openxmlformats.org/officeDocument/2006/customXml" ds:itemID="{440E88AC-D0AC-405C-A7EB-37E4FCD06FBF}">
  <ds:schemaRefs>
    <ds:schemaRef ds:uri="ESRI.ArcGIS.Mapping.OfficeIntegration.PowerPointInfo"/>
  </ds:schemaRefs>
</ds:datastoreItem>
</file>

<file path=customXml/itemProps54.xml><?xml version="1.0" encoding="utf-8"?>
<ds:datastoreItem xmlns:ds="http://schemas.openxmlformats.org/officeDocument/2006/customXml" ds:itemID="{CF020D65-4E2D-422A-A5EF-4A344F1A4D07}">
  <ds:schemaRefs>
    <ds:schemaRef ds:uri="ESRI.ArcGIS.Mapping.OfficeIntegration.PowerPointInfo"/>
  </ds:schemaRefs>
</ds:datastoreItem>
</file>

<file path=customXml/itemProps55.xml><?xml version="1.0" encoding="utf-8"?>
<ds:datastoreItem xmlns:ds="http://schemas.openxmlformats.org/officeDocument/2006/customXml" ds:itemID="{A8BBF861-FF7B-4355-99DA-7F284FA9A5E9}">
  <ds:schemaRefs>
    <ds:schemaRef ds:uri="ESRI.ArcGIS.Mapping.OfficeIntegration.PowerPointInfo"/>
  </ds:schemaRefs>
</ds:datastoreItem>
</file>

<file path=customXml/itemProps56.xml><?xml version="1.0" encoding="utf-8"?>
<ds:datastoreItem xmlns:ds="http://schemas.openxmlformats.org/officeDocument/2006/customXml" ds:itemID="{B33D5A2D-3E44-449E-B8CF-F0C1BC816BBF}">
  <ds:schemaRefs>
    <ds:schemaRef ds:uri="ESRI.ArcGIS.Mapping.OfficeIntegration.PowerPointInfo"/>
  </ds:schemaRefs>
</ds:datastoreItem>
</file>

<file path=customXml/itemProps57.xml><?xml version="1.0" encoding="utf-8"?>
<ds:datastoreItem xmlns:ds="http://schemas.openxmlformats.org/officeDocument/2006/customXml" ds:itemID="{5C8D9744-D5EA-4440-91B2-A4DB8CC2211F}">
  <ds:schemaRefs>
    <ds:schemaRef ds:uri="ESRI.ArcGIS.Mapping.OfficeIntegration.PowerPointInfo"/>
  </ds:schemaRefs>
</ds:datastoreItem>
</file>

<file path=customXml/itemProps58.xml><?xml version="1.0" encoding="utf-8"?>
<ds:datastoreItem xmlns:ds="http://schemas.openxmlformats.org/officeDocument/2006/customXml" ds:itemID="{975CAF7A-7A7B-4DAC-A9EE-DAF7872801F0}">
  <ds:schemaRefs>
    <ds:schemaRef ds:uri="ESRI.ArcGIS.Mapping.OfficeIntegration.PowerPointInfo"/>
  </ds:schemaRefs>
</ds:datastoreItem>
</file>

<file path=customXml/itemProps59.xml><?xml version="1.0" encoding="utf-8"?>
<ds:datastoreItem xmlns:ds="http://schemas.openxmlformats.org/officeDocument/2006/customXml" ds:itemID="{86AEEFC7-8784-4D6A-8AD3-5A157A4187BC}">
  <ds:schemaRefs>
    <ds:schemaRef ds:uri="ESRI.ArcGIS.Mapping.OfficeIntegration.PowerPointInfo"/>
  </ds:schemaRefs>
</ds:datastoreItem>
</file>

<file path=customXml/itemProps6.xml><?xml version="1.0" encoding="utf-8"?>
<ds:datastoreItem xmlns:ds="http://schemas.openxmlformats.org/officeDocument/2006/customXml" ds:itemID="{E1B25F98-0DEB-4864-9194-803D6E60113F}">
  <ds:schemaRefs>
    <ds:schemaRef ds:uri="ESRI.ArcGIS.Mapping.OfficeIntegration.PowerPointInfo"/>
  </ds:schemaRefs>
</ds:datastoreItem>
</file>

<file path=customXml/itemProps60.xml><?xml version="1.0" encoding="utf-8"?>
<ds:datastoreItem xmlns:ds="http://schemas.openxmlformats.org/officeDocument/2006/customXml" ds:itemID="{E9ACC497-D4CF-4F18-8935-D061D9D06030}">
  <ds:schemaRefs>
    <ds:schemaRef ds:uri="ESRI.ArcGIS.Mapping.OfficeIntegration.PowerPointInfo"/>
  </ds:schemaRefs>
</ds:datastoreItem>
</file>

<file path=customXml/itemProps61.xml><?xml version="1.0" encoding="utf-8"?>
<ds:datastoreItem xmlns:ds="http://schemas.openxmlformats.org/officeDocument/2006/customXml" ds:itemID="{4B6EFC8F-2A7B-4AE7-B958-7CBA9B2E1EDD}">
  <ds:schemaRefs>
    <ds:schemaRef ds:uri="ESRI.ArcGIS.Mapping.OfficeIntegration.PowerPointInfo"/>
  </ds:schemaRefs>
</ds:datastoreItem>
</file>

<file path=customXml/itemProps62.xml><?xml version="1.0" encoding="utf-8"?>
<ds:datastoreItem xmlns:ds="http://schemas.openxmlformats.org/officeDocument/2006/customXml" ds:itemID="{7F910E6F-802F-411C-A572-6733F67BF4F6}">
  <ds:schemaRefs>
    <ds:schemaRef ds:uri="ESRI.ArcGIS.Mapping.OfficeIntegration.PowerPointInfo"/>
  </ds:schemaRefs>
</ds:datastoreItem>
</file>

<file path=customXml/itemProps63.xml><?xml version="1.0" encoding="utf-8"?>
<ds:datastoreItem xmlns:ds="http://schemas.openxmlformats.org/officeDocument/2006/customXml" ds:itemID="{1D701076-F9A2-45F5-B112-FAA7E2760EC7}">
  <ds:schemaRefs>
    <ds:schemaRef ds:uri="ESRI.ArcGIS.Mapping.OfficeIntegration.PowerPointInfo"/>
  </ds:schemaRefs>
</ds:datastoreItem>
</file>

<file path=customXml/itemProps64.xml><?xml version="1.0" encoding="utf-8"?>
<ds:datastoreItem xmlns:ds="http://schemas.openxmlformats.org/officeDocument/2006/customXml" ds:itemID="{31B8BDFC-3497-409F-8039-FCC768894EBC}">
  <ds:schemaRefs>
    <ds:schemaRef ds:uri="ESRI.ArcGIS.Mapping.OfficeIntegration.PowerPointInfo"/>
  </ds:schemaRefs>
</ds:datastoreItem>
</file>

<file path=customXml/itemProps65.xml><?xml version="1.0" encoding="utf-8"?>
<ds:datastoreItem xmlns:ds="http://schemas.openxmlformats.org/officeDocument/2006/customXml" ds:itemID="{C700FBE8-8579-468A-B54A-A0D2E3152AAD}">
  <ds:schemaRefs>
    <ds:schemaRef ds:uri="ESRI.ArcGIS.Mapping.OfficeIntegration.PowerPointInfo"/>
  </ds:schemaRefs>
</ds:datastoreItem>
</file>

<file path=customXml/itemProps66.xml><?xml version="1.0" encoding="utf-8"?>
<ds:datastoreItem xmlns:ds="http://schemas.openxmlformats.org/officeDocument/2006/customXml" ds:itemID="{75FD3318-054E-4252-A7B4-65ABE977B853}">
  <ds:schemaRefs>
    <ds:schemaRef ds:uri="ESRI.ArcGIS.Mapping.OfficeIntegration.PowerPointInfo"/>
  </ds:schemaRefs>
</ds:datastoreItem>
</file>

<file path=customXml/itemProps67.xml><?xml version="1.0" encoding="utf-8"?>
<ds:datastoreItem xmlns:ds="http://schemas.openxmlformats.org/officeDocument/2006/customXml" ds:itemID="{06FC1FF3-54F0-47A0-AFAE-B11CB30E2904}">
  <ds:schemaRefs>
    <ds:schemaRef ds:uri="ESRI.ArcGIS.Mapping.OfficeIntegration.PowerPointInfo"/>
  </ds:schemaRefs>
</ds:datastoreItem>
</file>

<file path=customXml/itemProps68.xml><?xml version="1.0" encoding="utf-8"?>
<ds:datastoreItem xmlns:ds="http://schemas.openxmlformats.org/officeDocument/2006/customXml" ds:itemID="{199676A9-20D3-4B7A-8FE4-CACB724DD5CA}">
  <ds:schemaRefs>
    <ds:schemaRef ds:uri="ESRI.ArcGIS.Mapping.OfficeIntegration.PowerPointInfo"/>
  </ds:schemaRefs>
</ds:datastoreItem>
</file>

<file path=customXml/itemProps69.xml><?xml version="1.0" encoding="utf-8"?>
<ds:datastoreItem xmlns:ds="http://schemas.openxmlformats.org/officeDocument/2006/customXml" ds:itemID="{5AABF8DA-F52C-498A-BBF4-17D24D68F888}">
  <ds:schemaRefs>
    <ds:schemaRef ds:uri="ESRI.ArcGIS.Mapping.OfficeIntegration.PowerPointInfo"/>
  </ds:schemaRefs>
</ds:datastoreItem>
</file>

<file path=customXml/itemProps7.xml><?xml version="1.0" encoding="utf-8"?>
<ds:datastoreItem xmlns:ds="http://schemas.openxmlformats.org/officeDocument/2006/customXml" ds:itemID="{D9012A67-80CA-47E6-8C5E-E552117B4415}">
  <ds:schemaRefs>
    <ds:schemaRef ds:uri="ESRI.ArcGIS.Mapping.OfficeIntegration.PowerPointInfo"/>
  </ds:schemaRefs>
</ds:datastoreItem>
</file>

<file path=customXml/itemProps70.xml><?xml version="1.0" encoding="utf-8"?>
<ds:datastoreItem xmlns:ds="http://schemas.openxmlformats.org/officeDocument/2006/customXml" ds:itemID="{2E01AB02-AF1C-4AF0-9EFA-A362233A038E}">
  <ds:schemaRefs>
    <ds:schemaRef ds:uri="ESRI.ArcGIS.Mapping.OfficeIntegration.PowerPointInfo"/>
  </ds:schemaRefs>
</ds:datastoreItem>
</file>

<file path=customXml/itemProps71.xml><?xml version="1.0" encoding="utf-8"?>
<ds:datastoreItem xmlns:ds="http://schemas.openxmlformats.org/officeDocument/2006/customXml" ds:itemID="{F5B06616-184C-4680-81C6-E8E005B75483}">
  <ds:schemaRefs>
    <ds:schemaRef ds:uri="ESRI.ArcGIS.Mapping.OfficeIntegration.PowerPointInfo"/>
  </ds:schemaRefs>
</ds:datastoreItem>
</file>

<file path=customXml/itemProps72.xml><?xml version="1.0" encoding="utf-8"?>
<ds:datastoreItem xmlns:ds="http://schemas.openxmlformats.org/officeDocument/2006/customXml" ds:itemID="{38623323-D705-443E-B292-7E5ED459C52B}">
  <ds:schemaRefs>
    <ds:schemaRef ds:uri="ESRI.ArcGIS.Mapping.OfficeIntegration.PowerPointInfo"/>
  </ds:schemaRefs>
</ds:datastoreItem>
</file>

<file path=customXml/itemProps73.xml><?xml version="1.0" encoding="utf-8"?>
<ds:datastoreItem xmlns:ds="http://schemas.openxmlformats.org/officeDocument/2006/customXml" ds:itemID="{AE2B2E5C-E5FF-4B61-AC90-CC02A6DF5BC8}">
  <ds:schemaRefs>
    <ds:schemaRef ds:uri="ESRI.ArcGIS.Mapping.OfficeIntegration.PowerPointInfo"/>
  </ds:schemaRefs>
</ds:datastoreItem>
</file>

<file path=customXml/itemProps74.xml><?xml version="1.0" encoding="utf-8"?>
<ds:datastoreItem xmlns:ds="http://schemas.openxmlformats.org/officeDocument/2006/customXml" ds:itemID="{A5041388-6BFD-49E6-87B3-357F6243BDDA}">
  <ds:schemaRefs>
    <ds:schemaRef ds:uri="ESRI.ArcGIS.Mapping.OfficeIntegration.PowerPointInfo"/>
  </ds:schemaRefs>
</ds:datastoreItem>
</file>

<file path=customXml/itemProps75.xml><?xml version="1.0" encoding="utf-8"?>
<ds:datastoreItem xmlns:ds="http://schemas.openxmlformats.org/officeDocument/2006/customXml" ds:itemID="{1C3383A5-C29F-4223-9A30-E2F55CF5AB2D}">
  <ds:schemaRefs>
    <ds:schemaRef ds:uri="ESRI.ArcGIS.Mapping.OfficeIntegration.PowerPointInfo"/>
  </ds:schemaRefs>
</ds:datastoreItem>
</file>

<file path=customXml/itemProps76.xml><?xml version="1.0" encoding="utf-8"?>
<ds:datastoreItem xmlns:ds="http://schemas.openxmlformats.org/officeDocument/2006/customXml" ds:itemID="{839BE8D1-0127-49B7-9113-BF36F63DF993}">
  <ds:schemaRefs>
    <ds:schemaRef ds:uri="ESRI.ArcGIS.Mapping.OfficeIntegration.PowerPointInfo"/>
  </ds:schemaRefs>
</ds:datastoreItem>
</file>

<file path=customXml/itemProps77.xml><?xml version="1.0" encoding="utf-8"?>
<ds:datastoreItem xmlns:ds="http://schemas.openxmlformats.org/officeDocument/2006/customXml" ds:itemID="{31E096C6-8588-4AC4-8584-87C68D48ABC5}">
  <ds:schemaRefs>
    <ds:schemaRef ds:uri="ESRI.ArcGIS.Mapping.OfficeIntegration.PowerPointInfo"/>
  </ds:schemaRefs>
</ds:datastoreItem>
</file>

<file path=customXml/itemProps78.xml><?xml version="1.0" encoding="utf-8"?>
<ds:datastoreItem xmlns:ds="http://schemas.openxmlformats.org/officeDocument/2006/customXml" ds:itemID="{3FCE5ACE-1AC0-47A2-B9A8-2EF91DDF7B6A}">
  <ds:schemaRefs>
    <ds:schemaRef ds:uri="ESRI.ArcGIS.Mapping.OfficeIntegration.PowerPointInfo"/>
  </ds:schemaRefs>
</ds:datastoreItem>
</file>

<file path=customXml/itemProps79.xml><?xml version="1.0" encoding="utf-8"?>
<ds:datastoreItem xmlns:ds="http://schemas.openxmlformats.org/officeDocument/2006/customXml" ds:itemID="{3C455762-C678-4F75-8984-EE8CE6B44006}">
  <ds:schemaRefs>
    <ds:schemaRef ds:uri="ESRI.ArcGIS.Mapping.OfficeIntegration.PowerPointInfo"/>
  </ds:schemaRefs>
</ds:datastoreItem>
</file>

<file path=customXml/itemProps8.xml><?xml version="1.0" encoding="utf-8"?>
<ds:datastoreItem xmlns:ds="http://schemas.openxmlformats.org/officeDocument/2006/customXml" ds:itemID="{23228925-98EA-4992-8F92-E7A818EDEF65}">
  <ds:schemaRefs>
    <ds:schemaRef ds:uri="ESRI.ArcGIS.Mapping.OfficeIntegration.PowerPointInfo"/>
  </ds:schemaRefs>
</ds:datastoreItem>
</file>

<file path=customXml/itemProps80.xml><?xml version="1.0" encoding="utf-8"?>
<ds:datastoreItem xmlns:ds="http://schemas.openxmlformats.org/officeDocument/2006/customXml" ds:itemID="{A24D706C-D80B-4F75-AFC4-433AB1431797}">
  <ds:schemaRefs>
    <ds:schemaRef ds:uri="ESRI.ArcGIS.Mapping.OfficeIntegration.PowerPointInfo"/>
  </ds:schemaRefs>
</ds:datastoreItem>
</file>

<file path=customXml/itemProps81.xml><?xml version="1.0" encoding="utf-8"?>
<ds:datastoreItem xmlns:ds="http://schemas.openxmlformats.org/officeDocument/2006/customXml" ds:itemID="{0B993920-A738-453E-B3AA-452C0A52EF00}">
  <ds:schemaRefs>
    <ds:schemaRef ds:uri="ESRI.ArcGIS.Mapping.OfficeIntegration.PowerPointInfo"/>
  </ds:schemaRefs>
</ds:datastoreItem>
</file>

<file path=customXml/itemProps82.xml><?xml version="1.0" encoding="utf-8"?>
<ds:datastoreItem xmlns:ds="http://schemas.openxmlformats.org/officeDocument/2006/customXml" ds:itemID="{5E7D39FA-7B06-4B2B-8F6A-B6DCA40413DC}">
  <ds:schemaRefs>
    <ds:schemaRef ds:uri="ESRI.ArcGIS.Mapping.OfficeIntegration.PowerPointInfo"/>
  </ds:schemaRefs>
</ds:datastoreItem>
</file>

<file path=customXml/itemProps83.xml><?xml version="1.0" encoding="utf-8"?>
<ds:datastoreItem xmlns:ds="http://schemas.openxmlformats.org/officeDocument/2006/customXml" ds:itemID="{DBD50120-5DA2-4CC8-AB61-E049C390DF45}">
  <ds:schemaRefs>
    <ds:schemaRef ds:uri="ESRI.ArcGIS.Mapping.OfficeIntegration.PowerPointInfo"/>
  </ds:schemaRefs>
</ds:datastoreItem>
</file>

<file path=customXml/itemProps84.xml><?xml version="1.0" encoding="utf-8"?>
<ds:datastoreItem xmlns:ds="http://schemas.openxmlformats.org/officeDocument/2006/customXml" ds:itemID="{1812D9F3-2219-42A5-92E1-58CE64F12F81}">
  <ds:schemaRefs>
    <ds:schemaRef ds:uri="ESRI.ArcGIS.Mapping.OfficeIntegration.PowerPointInfo"/>
  </ds:schemaRefs>
</ds:datastoreItem>
</file>

<file path=customXml/itemProps85.xml><?xml version="1.0" encoding="utf-8"?>
<ds:datastoreItem xmlns:ds="http://schemas.openxmlformats.org/officeDocument/2006/customXml" ds:itemID="{37AAA91F-CB5E-4354-B877-66813FC85D6A}">
  <ds:schemaRefs>
    <ds:schemaRef ds:uri="ESRI.ArcGIS.Mapping.OfficeIntegration.PowerPointInfo"/>
  </ds:schemaRefs>
</ds:datastoreItem>
</file>

<file path=customXml/itemProps86.xml><?xml version="1.0" encoding="utf-8"?>
<ds:datastoreItem xmlns:ds="http://schemas.openxmlformats.org/officeDocument/2006/customXml" ds:itemID="{DF685CEF-5144-46FB-A036-7D45536FD019}">
  <ds:schemaRefs>
    <ds:schemaRef ds:uri="ESRI.ArcGIS.Mapping.OfficeIntegration.PowerPointInfo"/>
  </ds:schemaRefs>
</ds:datastoreItem>
</file>

<file path=customXml/itemProps87.xml><?xml version="1.0" encoding="utf-8"?>
<ds:datastoreItem xmlns:ds="http://schemas.openxmlformats.org/officeDocument/2006/customXml" ds:itemID="{9CDB5DCB-6515-452B-9924-B8204844DC5D}">
  <ds:schemaRefs>
    <ds:schemaRef ds:uri="ESRI.ArcGIS.Mapping.OfficeIntegration.PowerPointInfo"/>
  </ds:schemaRefs>
</ds:datastoreItem>
</file>

<file path=customXml/itemProps88.xml><?xml version="1.0" encoding="utf-8"?>
<ds:datastoreItem xmlns:ds="http://schemas.openxmlformats.org/officeDocument/2006/customXml" ds:itemID="{1819DBAE-6324-40D1-B31E-47B95ED28B90}">
  <ds:schemaRefs>
    <ds:schemaRef ds:uri="ESRI.ArcGIS.Mapping.OfficeIntegration.PowerPointInfo"/>
  </ds:schemaRefs>
</ds:datastoreItem>
</file>

<file path=customXml/itemProps89.xml><?xml version="1.0" encoding="utf-8"?>
<ds:datastoreItem xmlns:ds="http://schemas.openxmlformats.org/officeDocument/2006/customXml" ds:itemID="{12E24BCC-A485-4BD3-A943-AFB80F4EA54F}">
  <ds:schemaRefs>
    <ds:schemaRef ds:uri="ESRI.ArcGIS.Mapping.OfficeIntegration.PowerPointInfo"/>
  </ds:schemaRefs>
</ds:datastoreItem>
</file>

<file path=customXml/itemProps9.xml><?xml version="1.0" encoding="utf-8"?>
<ds:datastoreItem xmlns:ds="http://schemas.openxmlformats.org/officeDocument/2006/customXml" ds:itemID="{23DC1A5F-256C-4AF3-9791-F6D31D6621C6}">
  <ds:schemaRefs>
    <ds:schemaRef ds:uri="ESRI.ArcGIS.Mapping.OfficeIntegration.PowerPointInfo"/>
  </ds:schemaRefs>
</ds:datastoreItem>
</file>

<file path=customXml/itemProps90.xml><?xml version="1.0" encoding="utf-8"?>
<ds:datastoreItem xmlns:ds="http://schemas.openxmlformats.org/officeDocument/2006/customXml" ds:itemID="{7EB02D73-E2F9-4593-BCA0-EE748B9606C0}">
  <ds:schemaRefs>
    <ds:schemaRef ds:uri="ESRI.ArcGIS.Mapping.OfficeIntegration.PowerPointInfo"/>
  </ds:schemaRefs>
</ds:datastoreItem>
</file>

<file path=customXml/itemProps91.xml><?xml version="1.0" encoding="utf-8"?>
<ds:datastoreItem xmlns:ds="http://schemas.openxmlformats.org/officeDocument/2006/customXml" ds:itemID="{C0B98228-99AA-414D-84D6-26DC75D7EC30}">
  <ds:schemaRefs>
    <ds:schemaRef ds:uri="ESRI.ArcGIS.Mapping.OfficeIntegration.PowerPointInfo"/>
  </ds:schemaRefs>
</ds:datastoreItem>
</file>

<file path=customXml/itemProps92.xml><?xml version="1.0" encoding="utf-8"?>
<ds:datastoreItem xmlns:ds="http://schemas.openxmlformats.org/officeDocument/2006/customXml" ds:itemID="{3E3C1FF1-3F5B-4DEA-AF37-0CF1D50F37FD}">
  <ds:schemaRefs>
    <ds:schemaRef ds:uri="ESRI.ArcGIS.Mapping.OfficeIntegration.PowerPointInfo"/>
  </ds:schemaRefs>
</ds:datastoreItem>
</file>

<file path=customXml/itemProps93.xml><?xml version="1.0" encoding="utf-8"?>
<ds:datastoreItem xmlns:ds="http://schemas.openxmlformats.org/officeDocument/2006/customXml" ds:itemID="{75055BFF-9608-4295-81D0-3DDBD9CC75A8}">
  <ds:schemaRefs>
    <ds:schemaRef ds:uri="ESRI.ArcGIS.Mapping.OfficeIntegration.PowerPointInfo"/>
  </ds:schemaRefs>
</ds:datastoreItem>
</file>

<file path=customXml/itemProps94.xml><?xml version="1.0" encoding="utf-8"?>
<ds:datastoreItem xmlns:ds="http://schemas.openxmlformats.org/officeDocument/2006/customXml" ds:itemID="{41B586A9-3EC7-4813-83B7-8FECFC61E450}">
  <ds:schemaRefs>
    <ds:schemaRef ds:uri="ESRI.ArcGIS.Mapping.OfficeIntegration.PowerPointInfo"/>
  </ds:schemaRefs>
</ds:datastoreItem>
</file>

<file path=customXml/itemProps95.xml><?xml version="1.0" encoding="utf-8"?>
<ds:datastoreItem xmlns:ds="http://schemas.openxmlformats.org/officeDocument/2006/customXml" ds:itemID="{89949C3C-7708-493E-8FA6-59AB3B1EFFC9}">
  <ds:schemaRefs>
    <ds:schemaRef ds:uri="ESRI.ArcGIS.Mapping.OfficeIntegration.PowerPointInfo"/>
  </ds:schemaRefs>
</ds:datastoreItem>
</file>

<file path=customXml/itemProps96.xml><?xml version="1.0" encoding="utf-8"?>
<ds:datastoreItem xmlns:ds="http://schemas.openxmlformats.org/officeDocument/2006/customXml" ds:itemID="{F7013ABB-39AF-40FD-8ACD-C48EB9DF7B1F}">
  <ds:schemaRefs>
    <ds:schemaRef ds:uri="ESRI.ArcGIS.Mapping.OfficeIntegration.PowerPointInfo"/>
  </ds:schemaRefs>
</ds:datastoreItem>
</file>

<file path=customXml/itemProps97.xml><?xml version="1.0" encoding="utf-8"?>
<ds:datastoreItem xmlns:ds="http://schemas.openxmlformats.org/officeDocument/2006/customXml" ds:itemID="{70ABFD7C-D91F-4705-853C-40D5A85ECDA3}">
  <ds:schemaRefs>
    <ds:schemaRef ds:uri="ESRI.ArcGIS.Mapping.OfficeIntegration.PowerPointInfo"/>
  </ds:schemaRefs>
</ds:datastoreItem>
</file>

<file path=customXml/itemProps98.xml><?xml version="1.0" encoding="utf-8"?>
<ds:datastoreItem xmlns:ds="http://schemas.openxmlformats.org/officeDocument/2006/customXml" ds:itemID="{2669A50B-E7FF-496A-97DE-D57275A9ADD5}">
  <ds:schemaRefs>
    <ds:schemaRef ds:uri="ESRI.ArcGIS.Mapping.OfficeIntegration.PowerPointInfo"/>
  </ds:schemaRefs>
</ds:datastoreItem>
</file>

<file path=customXml/itemProps99.xml><?xml version="1.0" encoding="utf-8"?>
<ds:datastoreItem xmlns:ds="http://schemas.openxmlformats.org/officeDocument/2006/customXml" ds:itemID="{CDE4F405-A064-4AC8-920E-196C482B012D}">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emplate/>
  <TotalTime>18649</TotalTime>
  <Words>1188</Words>
  <Application>Microsoft Macintosh PowerPoint</Application>
  <PresentationFormat>全屏显示(4:3)</PresentationFormat>
  <Paragraphs>135</Paragraphs>
  <Slides>29</Slides>
  <Notes>28</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29</vt:i4>
      </vt:variant>
    </vt:vector>
  </HeadingPairs>
  <TitlesOfParts>
    <vt:vector size="39" baseType="lpstr">
      <vt:lpstr>黑体</vt:lpstr>
      <vt:lpstr>黑体</vt:lpstr>
      <vt:lpstr>宋体</vt:lpstr>
      <vt:lpstr>Hiragino Sans GB W3</vt:lpstr>
      <vt:lpstr>Yuppy SC</vt:lpstr>
      <vt:lpstr>Arial</vt:lpstr>
      <vt:lpstr>Calibri</vt:lpstr>
      <vt:lpstr>Verdana</vt:lpstr>
      <vt:lpstr>Wingdings</vt:lpstr>
      <vt:lpstr>117TGp_report_diagram_v2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Testpc1</dc:creator>
  <cp:lastModifiedBy>xu xiaoke</cp:lastModifiedBy>
  <cp:revision>3556</cp:revision>
  <cp:lastPrinted>2018-06-28T00:30:50Z</cp:lastPrinted>
  <dcterms:created xsi:type="dcterms:W3CDTF">2004-09-22T02:38:28Z</dcterms:created>
  <dcterms:modified xsi:type="dcterms:W3CDTF">2018-11-17T12:18:59Z</dcterms:modified>
</cp:coreProperties>
</file>

<file path=docProps/thumbnail.jpeg>
</file>